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0" r:id="rId3"/>
    <p:sldMasterId id="2147483679" r:id="rId4"/>
    <p:sldMasterId id="2147483685" r:id="rId5"/>
  </p:sldMasterIdLst>
  <p:notesMasterIdLst>
    <p:notesMasterId r:id="rId28"/>
  </p:notesMasterIdLst>
  <p:sldIdLst>
    <p:sldId id="256" r:id="rId6"/>
    <p:sldId id="258" r:id="rId7"/>
    <p:sldId id="259" r:id="rId8"/>
    <p:sldId id="260" r:id="rId9"/>
    <p:sldId id="264" r:id="rId10"/>
    <p:sldId id="261" r:id="rId11"/>
    <p:sldId id="262" r:id="rId12"/>
    <p:sldId id="312" r:id="rId13"/>
    <p:sldId id="313" r:id="rId14"/>
    <p:sldId id="265" r:id="rId15"/>
    <p:sldId id="301" r:id="rId16"/>
    <p:sldId id="266" r:id="rId17"/>
    <p:sldId id="302" r:id="rId18"/>
    <p:sldId id="303" r:id="rId19"/>
    <p:sldId id="304" r:id="rId20"/>
    <p:sldId id="305" r:id="rId21"/>
    <p:sldId id="306" r:id="rId22"/>
    <p:sldId id="307" r:id="rId23"/>
    <p:sldId id="308" r:id="rId24"/>
    <p:sldId id="309" r:id="rId25"/>
    <p:sldId id="310" r:id="rId26"/>
    <p:sldId id="31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02" d="100"/>
          <a:sy n="102" d="100"/>
        </p:scale>
        <p:origin x="87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9863A-6B31-442A-AE6F-FBBD02F903AC}" type="datetimeFigureOut">
              <a:rPr lang="en-GB" smtClean="0"/>
              <a:t>27/11/2022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7A8D6-0E61-45A4-A6A9-24DF617B77FE}" type="slidenum">
              <a:rPr lang="en-GB" smtClean="0"/>
              <a:t>‹#›</a:t>
            </a:fld>
            <a:endParaRPr lang="en-GB"/>
          </a:p>
        </p:txBody>
      </p:sp>
    </p:spTree>
    <p:extLst>
      <p:ext uri="{BB962C8B-B14F-4D97-AF65-F5344CB8AC3E}">
        <p14:creationId xmlns:p14="http://schemas.microsoft.com/office/powerpoint/2010/main" val="2439571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0482799c9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0482799c9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fc0315c91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fc0315c91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c0315c91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c0315c91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fc0315c917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fc0315c917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275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fc0315c91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fc0315c91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581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fc0315c91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fc0315c91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373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fc0315c91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fc0315c91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155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fc0315c91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fc0315c91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930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c0315c91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c0315c91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fc0315c91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c0315c91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c0315c91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fc0315c91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9facb8fd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9facb8fd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c0315c917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c0315c917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c0315c917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fc0315c91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fc0315c91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fc0315c91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e9facb8fd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e9facb8fd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9facb8fd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9facb8fd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e70f70ec4d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e70f70ec4d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e70f70ec4d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e70f70ec4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facb8f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facb8f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9facb8fd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9facb8fd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9282-549C-2502-4410-72BA3D2E98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2DFE580-88CD-A2E4-FB82-F1165DF026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FCC0EF-ECFB-9A6F-0B86-0C957884F982}"/>
              </a:ext>
            </a:extLst>
          </p:cNvPr>
          <p:cNvSpPr>
            <a:spLocks noGrp="1"/>
          </p:cNvSpPr>
          <p:nvPr>
            <p:ph type="dt" sz="half" idx="10"/>
          </p:nvPr>
        </p:nvSpPr>
        <p:spPr/>
        <p:txBody>
          <a:bodyPr/>
          <a:lstStyle/>
          <a:p>
            <a:fld id="{8D3ADBEC-BF6A-49E5-80CC-5D76698E379E}" type="datetimeFigureOut">
              <a:rPr lang="en-GB" smtClean="0"/>
              <a:t>27/11/2022</a:t>
            </a:fld>
            <a:endParaRPr lang="en-GB"/>
          </a:p>
        </p:txBody>
      </p:sp>
      <p:sp>
        <p:nvSpPr>
          <p:cNvPr id="5" name="Footer Placeholder 4">
            <a:extLst>
              <a:ext uri="{FF2B5EF4-FFF2-40B4-BE49-F238E27FC236}">
                <a16:creationId xmlns:a16="http://schemas.microsoft.com/office/drawing/2014/main" id="{FB2575AE-EA20-C4BA-1B2C-03A335A546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91178B-1F62-1E40-4563-5A5AC10B29CE}"/>
              </a:ext>
            </a:extLst>
          </p:cNvPr>
          <p:cNvSpPr>
            <a:spLocks noGrp="1"/>
          </p:cNvSpPr>
          <p:nvPr>
            <p:ph type="sldNum" sz="quarter" idx="12"/>
          </p:nvPr>
        </p:nvSpPr>
        <p:spPr/>
        <p:txBody>
          <a:bodyPr/>
          <a:lstStyle/>
          <a:p>
            <a:fld id="{D50FA262-74E2-4370-B93B-FE55801CAE1D}" type="slidenum">
              <a:rPr lang="en-GB" smtClean="0"/>
              <a:t>‹#›</a:t>
            </a:fld>
            <a:endParaRPr lang="en-GB"/>
          </a:p>
        </p:txBody>
      </p:sp>
    </p:spTree>
    <p:extLst>
      <p:ext uri="{BB962C8B-B14F-4D97-AF65-F5344CB8AC3E}">
        <p14:creationId xmlns:p14="http://schemas.microsoft.com/office/powerpoint/2010/main" val="2532156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1EF0-FADE-9261-C56E-5E34D683918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89225F-BAC5-734C-113C-5AE1AE36C9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E01E21-A44D-0B08-0DDD-B62AB21FBD57}"/>
              </a:ext>
            </a:extLst>
          </p:cNvPr>
          <p:cNvSpPr>
            <a:spLocks noGrp="1"/>
          </p:cNvSpPr>
          <p:nvPr>
            <p:ph type="dt" sz="half" idx="10"/>
          </p:nvPr>
        </p:nvSpPr>
        <p:spPr/>
        <p:txBody>
          <a:bodyPr/>
          <a:lstStyle/>
          <a:p>
            <a:fld id="{8D3ADBEC-BF6A-49E5-80CC-5D76698E379E}" type="datetimeFigureOut">
              <a:rPr lang="en-GB" smtClean="0"/>
              <a:t>27/11/2022</a:t>
            </a:fld>
            <a:endParaRPr lang="en-GB"/>
          </a:p>
        </p:txBody>
      </p:sp>
      <p:sp>
        <p:nvSpPr>
          <p:cNvPr id="5" name="Footer Placeholder 4">
            <a:extLst>
              <a:ext uri="{FF2B5EF4-FFF2-40B4-BE49-F238E27FC236}">
                <a16:creationId xmlns:a16="http://schemas.microsoft.com/office/drawing/2014/main" id="{990A4E49-B2AF-7CA7-4876-3C9228F8C8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44388C-3F27-6634-1EF5-D9B51673B769}"/>
              </a:ext>
            </a:extLst>
          </p:cNvPr>
          <p:cNvSpPr>
            <a:spLocks noGrp="1"/>
          </p:cNvSpPr>
          <p:nvPr>
            <p:ph type="sldNum" sz="quarter" idx="12"/>
          </p:nvPr>
        </p:nvSpPr>
        <p:spPr/>
        <p:txBody>
          <a:bodyPr/>
          <a:lstStyle/>
          <a:p>
            <a:fld id="{D50FA262-74E2-4370-B93B-FE55801CAE1D}" type="slidenum">
              <a:rPr lang="en-GB" smtClean="0"/>
              <a:t>‹#›</a:t>
            </a:fld>
            <a:endParaRPr lang="en-GB"/>
          </a:p>
        </p:txBody>
      </p:sp>
    </p:spTree>
    <p:extLst>
      <p:ext uri="{BB962C8B-B14F-4D97-AF65-F5344CB8AC3E}">
        <p14:creationId xmlns:p14="http://schemas.microsoft.com/office/powerpoint/2010/main" val="366734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C259AA-B913-2B95-D195-6420A9870C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977A5A-1937-251C-2A82-B9969DD2E8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95A166-CCA5-2539-E686-18AFBD75AD6D}"/>
              </a:ext>
            </a:extLst>
          </p:cNvPr>
          <p:cNvSpPr>
            <a:spLocks noGrp="1"/>
          </p:cNvSpPr>
          <p:nvPr>
            <p:ph type="dt" sz="half" idx="10"/>
          </p:nvPr>
        </p:nvSpPr>
        <p:spPr/>
        <p:txBody>
          <a:bodyPr/>
          <a:lstStyle/>
          <a:p>
            <a:fld id="{8D3ADBEC-BF6A-49E5-80CC-5D76698E379E}" type="datetimeFigureOut">
              <a:rPr lang="en-GB" smtClean="0"/>
              <a:t>27/11/2022</a:t>
            </a:fld>
            <a:endParaRPr lang="en-GB"/>
          </a:p>
        </p:txBody>
      </p:sp>
      <p:sp>
        <p:nvSpPr>
          <p:cNvPr id="5" name="Footer Placeholder 4">
            <a:extLst>
              <a:ext uri="{FF2B5EF4-FFF2-40B4-BE49-F238E27FC236}">
                <a16:creationId xmlns:a16="http://schemas.microsoft.com/office/drawing/2014/main" id="{1CBE4DA5-BA6B-222A-D9A8-FFFD28F209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97899A-A734-DC23-1E0F-B82C0B873FB4}"/>
              </a:ext>
            </a:extLst>
          </p:cNvPr>
          <p:cNvSpPr>
            <a:spLocks noGrp="1"/>
          </p:cNvSpPr>
          <p:nvPr>
            <p:ph type="sldNum" sz="quarter" idx="12"/>
          </p:nvPr>
        </p:nvSpPr>
        <p:spPr/>
        <p:txBody>
          <a:bodyPr/>
          <a:lstStyle/>
          <a:p>
            <a:fld id="{D50FA262-74E2-4370-B93B-FE55801CAE1D}" type="slidenum">
              <a:rPr lang="en-GB" smtClean="0"/>
              <a:t>‹#›</a:t>
            </a:fld>
            <a:endParaRPr lang="en-GB"/>
          </a:p>
        </p:txBody>
      </p:sp>
    </p:spTree>
    <p:extLst>
      <p:ext uri="{BB962C8B-B14F-4D97-AF65-F5344CB8AC3E}">
        <p14:creationId xmlns:p14="http://schemas.microsoft.com/office/powerpoint/2010/main" val="547829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0275936" y="-111543"/>
            <a:ext cx="6317056" cy="6139667"/>
          </a:xfrm>
          <a:custGeom>
            <a:avLst/>
            <a:gdLst/>
            <a:ahLst/>
            <a:cxnLst/>
            <a:rect l="l" t="t" r="r" b="b"/>
            <a:pathLst>
              <a:path w="30644" h="29783" extrusionOk="0">
                <a:moveTo>
                  <a:pt x="14275" y="8326"/>
                </a:moveTo>
                <a:cubicBezTo>
                  <a:pt x="15752" y="8326"/>
                  <a:pt x="17247" y="8786"/>
                  <a:pt x="18404" y="9706"/>
                </a:cubicBezTo>
                <a:cubicBezTo>
                  <a:pt x="20629" y="11446"/>
                  <a:pt x="21428" y="14471"/>
                  <a:pt x="20686" y="17039"/>
                </a:cubicBezTo>
                <a:cubicBezTo>
                  <a:pt x="20315" y="18351"/>
                  <a:pt x="19516" y="19549"/>
                  <a:pt x="18318" y="20377"/>
                </a:cubicBezTo>
                <a:cubicBezTo>
                  <a:pt x="17194" y="21174"/>
                  <a:pt x="15872" y="21553"/>
                  <a:pt x="14547" y="21553"/>
                </a:cubicBezTo>
                <a:cubicBezTo>
                  <a:pt x="12980" y="21553"/>
                  <a:pt x="11410" y="21024"/>
                  <a:pt x="10158" y="20034"/>
                </a:cubicBezTo>
                <a:cubicBezTo>
                  <a:pt x="8075" y="18380"/>
                  <a:pt x="7133" y="15469"/>
                  <a:pt x="7932" y="12930"/>
                </a:cubicBezTo>
                <a:cubicBezTo>
                  <a:pt x="8246" y="11846"/>
                  <a:pt x="8902" y="10876"/>
                  <a:pt x="9758" y="10162"/>
                </a:cubicBezTo>
                <a:cubicBezTo>
                  <a:pt x="11014" y="9107"/>
                  <a:pt x="12212" y="8422"/>
                  <a:pt x="13895" y="8336"/>
                </a:cubicBezTo>
                <a:cubicBezTo>
                  <a:pt x="14022" y="8330"/>
                  <a:pt x="14148" y="8326"/>
                  <a:pt x="14275" y="8326"/>
                </a:cubicBezTo>
                <a:close/>
                <a:moveTo>
                  <a:pt x="14718" y="0"/>
                </a:moveTo>
                <a:cubicBezTo>
                  <a:pt x="8711" y="0"/>
                  <a:pt x="2883" y="3759"/>
                  <a:pt x="1027" y="10162"/>
                </a:cubicBezTo>
                <a:cubicBezTo>
                  <a:pt x="0" y="13786"/>
                  <a:pt x="57" y="17752"/>
                  <a:pt x="1455" y="21204"/>
                </a:cubicBezTo>
                <a:cubicBezTo>
                  <a:pt x="2882" y="24685"/>
                  <a:pt x="5707" y="27624"/>
                  <a:pt x="9216" y="28937"/>
                </a:cubicBezTo>
                <a:cubicBezTo>
                  <a:pt x="10768" y="29507"/>
                  <a:pt x="12430" y="29782"/>
                  <a:pt x="14103" y="29782"/>
                </a:cubicBezTo>
                <a:cubicBezTo>
                  <a:pt x="17782" y="29782"/>
                  <a:pt x="21508" y="28450"/>
                  <a:pt x="24196" y="25998"/>
                </a:cubicBezTo>
                <a:cubicBezTo>
                  <a:pt x="30644" y="20149"/>
                  <a:pt x="30615" y="9107"/>
                  <a:pt x="23967" y="3429"/>
                </a:cubicBezTo>
                <a:cubicBezTo>
                  <a:pt x="21225" y="1085"/>
                  <a:pt x="17946" y="0"/>
                  <a:pt x="1471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6555097" y="-1198036"/>
            <a:ext cx="6760775" cy="4988624"/>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822167" y="665633"/>
            <a:ext cx="10544400" cy="2058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b="1"/>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2899572" y="2985991"/>
            <a:ext cx="6389600" cy="68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33">
                <a:solidFill>
                  <a:schemeClr val="l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grpSp>
        <p:nvGrpSpPr>
          <p:cNvPr id="13" name="Google Shape;13;p2"/>
          <p:cNvGrpSpPr/>
          <p:nvPr/>
        </p:nvGrpSpPr>
        <p:grpSpPr>
          <a:xfrm rot="1363986">
            <a:off x="-1204264" y="-1128675"/>
            <a:ext cx="2769149" cy="2583208"/>
            <a:chOff x="492250" y="689575"/>
            <a:chExt cx="1123275" cy="1047850"/>
          </a:xfrm>
        </p:grpSpPr>
        <p:sp>
          <p:nvSpPr>
            <p:cNvPr id="14" name="Google Shape;14;p2"/>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29302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108000" y="3147200"/>
            <a:ext cx="5080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667">
                <a:solidFill>
                  <a:schemeClr val="lt2"/>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1" name="Google Shape;21;p3"/>
          <p:cNvSpPr txBox="1">
            <a:spLocks noGrp="1"/>
          </p:cNvSpPr>
          <p:nvPr>
            <p:ph type="title" idx="2" hasCustomPrompt="1"/>
          </p:nvPr>
        </p:nvSpPr>
        <p:spPr>
          <a:xfrm>
            <a:off x="3777967" y="1632501"/>
            <a:ext cx="1740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2" name="Google Shape;22;p3"/>
          <p:cNvSpPr txBox="1">
            <a:spLocks noGrp="1"/>
          </p:cNvSpPr>
          <p:nvPr>
            <p:ph type="subTitle" idx="1"/>
          </p:nvPr>
        </p:nvSpPr>
        <p:spPr>
          <a:xfrm>
            <a:off x="2463400" y="4252433"/>
            <a:ext cx="43692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rot="623712">
            <a:off x="-522768" y="4894163"/>
            <a:ext cx="2769016" cy="2583084"/>
            <a:chOff x="492250" y="689575"/>
            <a:chExt cx="1123275" cy="1047850"/>
          </a:xfrm>
        </p:grpSpPr>
        <p:sp>
          <p:nvSpPr>
            <p:cNvPr id="24" name="Google Shape;24;p3"/>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 name="Google Shape;29;p3"/>
          <p:cNvSpPr/>
          <p:nvPr/>
        </p:nvSpPr>
        <p:spPr>
          <a:xfrm rot="2700092">
            <a:off x="-1290576" y="-1873104"/>
            <a:ext cx="3751239" cy="3597995"/>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172867" y="964523"/>
            <a:ext cx="1436491" cy="1061116"/>
          </a:xfrm>
          <a:custGeom>
            <a:avLst/>
            <a:gdLst/>
            <a:ahLst/>
            <a:cxnLst/>
            <a:rect l="l" t="t" r="r" b="b"/>
            <a:pathLst>
              <a:path w="16264" h="12014" extrusionOk="0">
                <a:moveTo>
                  <a:pt x="13231" y="1"/>
                </a:moveTo>
                <a:cubicBezTo>
                  <a:pt x="12559" y="1"/>
                  <a:pt x="11889" y="216"/>
                  <a:pt x="11271" y="431"/>
                </a:cubicBezTo>
                <a:cubicBezTo>
                  <a:pt x="7932" y="1658"/>
                  <a:pt x="4851" y="3570"/>
                  <a:pt x="2197" y="5938"/>
                </a:cubicBezTo>
                <a:cubicBezTo>
                  <a:pt x="1085" y="6936"/>
                  <a:pt x="0" y="8277"/>
                  <a:pt x="286" y="9733"/>
                </a:cubicBezTo>
                <a:cubicBezTo>
                  <a:pt x="457" y="10646"/>
                  <a:pt x="1170" y="11359"/>
                  <a:pt x="1998" y="11730"/>
                </a:cubicBezTo>
                <a:cubicBezTo>
                  <a:pt x="2499" y="11930"/>
                  <a:pt x="3030" y="12013"/>
                  <a:pt x="3567" y="12013"/>
                </a:cubicBezTo>
                <a:cubicBezTo>
                  <a:pt x="3947" y="12013"/>
                  <a:pt x="4330" y="11972"/>
                  <a:pt x="4708" y="11901"/>
                </a:cubicBezTo>
                <a:cubicBezTo>
                  <a:pt x="7019" y="11416"/>
                  <a:pt x="8902" y="9790"/>
                  <a:pt x="10671" y="8192"/>
                </a:cubicBezTo>
                <a:cubicBezTo>
                  <a:pt x="11242" y="7678"/>
                  <a:pt x="12269" y="6936"/>
                  <a:pt x="13239" y="6052"/>
                </a:cubicBezTo>
                <a:cubicBezTo>
                  <a:pt x="14837" y="4568"/>
                  <a:pt x="16264" y="2714"/>
                  <a:pt x="15151" y="916"/>
                </a:cubicBezTo>
                <a:cubicBezTo>
                  <a:pt x="14780" y="317"/>
                  <a:pt x="14038" y="3"/>
                  <a:pt x="13353" y="3"/>
                </a:cubicBezTo>
                <a:cubicBezTo>
                  <a:pt x="13313" y="2"/>
                  <a:pt x="13272" y="1"/>
                  <a:pt x="13231"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3"/>
          <p:cNvSpPr/>
          <p:nvPr/>
        </p:nvSpPr>
        <p:spPr>
          <a:xfrm rot="5038197">
            <a:off x="9112068" y="199695"/>
            <a:ext cx="3902017" cy="2882368"/>
          </a:xfrm>
          <a:custGeom>
            <a:avLst/>
            <a:gdLst/>
            <a:ahLst/>
            <a:cxnLst/>
            <a:rect l="l" t="t" r="r" b="b"/>
            <a:pathLst>
              <a:path w="16264" h="12014" extrusionOk="0">
                <a:moveTo>
                  <a:pt x="13231" y="1"/>
                </a:moveTo>
                <a:cubicBezTo>
                  <a:pt x="12559" y="1"/>
                  <a:pt x="11889" y="216"/>
                  <a:pt x="11271" y="431"/>
                </a:cubicBezTo>
                <a:cubicBezTo>
                  <a:pt x="7932" y="1658"/>
                  <a:pt x="4851" y="3570"/>
                  <a:pt x="2197" y="5938"/>
                </a:cubicBezTo>
                <a:cubicBezTo>
                  <a:pt x="1085" y="6936"/>
                  <a:pt x="0" y="8277"/>
                  <a:pt x="286" y="9733"/>
                </a:cubicBezTo>
                <a:cubicBezTo>
                  <a:pt x="457" y="10646"/>
                  <a:pt x="1170" y="11359"/>
                  <a:pt x="1998" y="11730"/>
                </a:cubicBezTo>
                <a:cubicBezTo>
                  <a:pt x="2499" y="11930"/>
                  <a:pt x="3030" y="12013"/>
                  <a:pt x="3567" y="12013"/>
                </a:cubicBezTo>
                <a:cubicBezTo>
                  <a:pt x="3947" y="12013"/>
                  <a:pt x="4330" y="11972"/>
                  <a:pt x="4708" y="11901"/>
                </a:cubicBezTo>
                <a:cubicBezTo>
                  <a:pt x="7019" y="11416"/>
                  <a:pt x="8902" y="9790"/>
                  <a:pt x="10671" y="8192"/>
                </a:cubicBezTo>
                <a:cubicBezTo>
                  <a:pt x="11242" y="7678"/>
                  <a:pt x="12269" y="6936"/>
                  <a:pt x="13239" y="6052"/>
                </a:cubicBezTo>
                <a:cubicBezTo>
                  <a:pt x="14837" y="4568"/>
                  <a:pt x="16264" y="2714"/>
                  <a:pt x="15151" y="916"/>
                </a:cubicBezTo>
                <a:cubicBezTo>
                  <a:pt x="14780" y="317"/>
                  <a:pt x="14038" y="3"/>
                  <a:pt x="13353" y="3"/>
                </a:cubicBezTo>
                <a:cubicBezTo>
                  <a:pt x="13313" y="2"/>
                  <a:pt x="13272" y="1"/>
                  <a:pt x="1323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8607267" y="210423"/>
            <a:ext cx="1436491" cy="1061116"/>
          </a:xfrm>
          <a:custGeom>
            <a:avLst/>
            <a:gdLst/>
            <a:ahLst/>
            <a:cxnLst/>
            <a:rect l="l" t="t" r="r" b="b"/>
            <a:pathLst>
              <a:path w="16264" h="12014" extrusionOk="0">
                <a:moveTo>
                  <a:pt x="13231" y="1"/>
                </a:moveTo>
                <a:cubicBezTo>
                  <a:pt x="12559" y="1"/>
                  <a:pt x="11889" y="216"/>
                  <a:pt x="11271" y="431"/>
                </a:cubicBezTo>
                <a:cubicBezTo>
                  <a:pt x="7932" y="1658"/>
                  <a:pt x="4851" y="3570"/>
                  <a:pt x="2197" y="5938"/>
                </a:cubicBezTo>
                <a:cubicBezTo>
                  <a:pt x="1085" y="6936"/>
                  <a:pt x="0" y="8277"/>
                  <a:pt x="286" y="9733"/>
                </a:cubicBezTo>
                <a:cubicBezTo>
                  <a:pt x="457" y="10646"/>
                  <a:pt x="1170" y="11359"/>
                  <a:pt x="1998" y="11730"/>
                </a:cubicBezTo>
                <a:cubicBezTo>
                  <a:pt x="2499" y="11930"/>
                  <a:pt x="3030" y="12013"/>
                  <a:pt x="3567" y="12013"/>
                </a:cubicBezTo>
                <a:cubicBezTo>
                  <a:pt x="3947" y="12013"/>
                  <a:pt x="4330" y="11972"/>
                  <a:pt x="4708" y="11901"/>
                </a:cubicBezTo>
                <a:cubicBezTo>
                  <a:pt x="7019" y="11416"/>
                  <a:pt x="8902" y="9790"/>
                  <a:pt x="10671" y="8192"/>
                </a:cubicBezTo>
                <a:cubicBezTo>
                  <a:pt x="11242" y="7678"/>
                  <a:pt x="12269" y="6936"/>
                  <a:pt x="13239" y="6052"/>
                </a:cubicBezTo>
                <a:cubicBezTo>
                  <a:pt x="14837" y="4568"/>
                  <a:pt x="16264" y="2714"/>
                  <a:pt x="15151" y="916"/>
                </a:cubicBezTo>
                <a:cubicBezTo>
                  <a:pt x="14780" y="317"/>
                  <a:pt x="14038" y="3"/>
                  <a:pt x="13353" y="3"/>
                </a:cubicBezTo>
                <a:cubicBezTo>
                  <a:pt x="13313" y="2"/>
                  <a:pt x="13272" y="1"/>
                  <a:pt x="13231"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99169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8"/>
        <p:cNvGrpSpPr/>
        <p:nvPr/>
      </p:nvGrpSpPr>
      <p:grpSpPr>
        <a:xfrm>
          <a:off x="0" y="0"/>
          <a:ext cx="0" cy="0"/>
          <a:chOff x="0" y="0"/>
          <a:chExt cx="0" cy="0"/>
        </a:xfrm>
      </p:grpSpPr>
      <p:sp>
        <p:nvSpPr>
          <p:cNvPr id="119" name="Google Shape;119;p9"/>
          <p:cNvSpPr/>
          <p:nvPr/>
        </p:nvSpPr>
        <p:spPr>
          <a:xfrm rot="1508481">
            <a:off x="-1424938" y="-860761"/>
            <a:ext cx="4288539" cy="4270077"/>
          </a:xfrm>
          <a:custGeom>
            <a:avLst/>
            <a:gdLst/>
            <a:ahLst/>
            <a:cxnLst/>
            <a:rect l="l" t="t" r="r" b="b"/>
            <a:pathLst>
              <a:path w="63198" h="43128" extrusionOk="0">
                <a:moveTo>
                  <a:pt x="56346" y="0"/>
                </a:moveTo>
                <a:cubicBezTo>
                  <a:pt x="55901" y="0"/>
                  <a:pt x="55428" y="36"/>
                  <a:pt x="54925" y="112"/>
                </a:cubicBezTo>
                <a:cubicBezTo>
                  <a:pt x="51301" y="654"/>
                  <a:pt x="48448" y="3393"/>
                  <a:pt x="45794" y="5904"/>
                </a:cubicBezTo>
                <a:cubicBezTo>
                  <a:pt x="43141" y="8443"/>
                  <a:pt x="40059" y="11011"/>
                  <a:pt x="36407" y="11125"/>
                </a:cubicBezTo>
                <a:cubicBezTo>
                  <a:pt x="36305" y="11129"/>
                  <a:pt x="36203" y="11131"/>
                  <a:pt x="36101" y="11131"/>
                </a:cubicBezTo>
                <a:cubicBezTo>
                  <a:pt x="34923" y="11131"/>
                  <a:pt x="33744" y="10894"/>
                  <a:pt x="32566" y="10894"/>
                </a:cubicBezTo>
                <a:cubicBezTo>
                  <a:pt x="32334" y="10894"/>
                  <a:pt x="32102" y="10903"/>
                  <a:pt x="31871" y="10925"/>
                </a:cubicBezTo>
                <a:cubicBezTo>
                  <a:pt x="26906" y="11410"/>
                  <a:pt x="24538" y="16632"/>
                  <a:pt x="20258" y="18458"/>
                </a:cubicBezTo>
                <a:cubicBezTo>
                  <a:pt x="19378" y="18825"/>
                  <a:pt x="18607" y="18928"/>
                  <a:pt x="17862" y="18928"/>
                </a:cubicBezTo>
                <a:cubicBezTo>
                  <a:pt x="16929" y="18928"/>
                  <a:pt x="16038" y="18767"/>
                  <a:pt x="15029" y="18767"/>
                </a:cubicBezTo>
                <a:cubicBezTo>
                  <a:pt x="14783" y="18767"/>
                  <a:pt x="14529" y="18776"/>
                  <a:pt x="14266" y="18800"/>
                </a:cubicBezTo>
                <a:cubicBezTo>
                  <a:pt x="11270" y="19085"/>
                  <a:pt x="7276" y="20769"/>
                  <a:pt x="4794" y="22395"/>
                </a:cubicBezTo>
                <a:cubicBezTo>
                  <a:pt x="2711" y="23765"/>
                  <a:pt x="942" y="25848"/>
                  <a:pt x="542" y="28301"/>
                </a:cubicBezTo>
                <a:cubicBezTo>
                  <a:pt x="0" y="31668"/>
                  <a:pt x="2340" y="39543"/>
                  <a:pt x="5136" y="41512"/>
                </a:cubicBezTo>
                <a:cubicBezTo>
                  <a:pt x="6702" y="42628"/>
                  <a:pt x="9170" y="43127"/>
                  <a:pt x="11682" y="43127"/>
                </a:cubicBezTo>
                <a:cubicBezTo>
                  <a:pt x="14436" y="43127"/>
                  <a:pt x="17244" y="42528"/>
                  <a:pt x="18974" y="41483"/>
                </a:cubicBezTo>
                <a:cubicBezTo>
                  <a:pt x="23168" y="38972"/>
                  <a:pt x="26507" y="35235"/>
                  <a:pt x="30644" y="32667"/>
                </a:cubicBezTo>
                <a:cubicBezTo>
                  <a:pt x="35723" y="29528"/>
                  <a:pt x="41800" y="28244"/>
                  <a:pt x="46850" y="25077"/>
                </a:cubicBezTo>
                <a:cubicBezTo>
                  <a:pt x="52214" y="21739"/>
                  <a:pt x="56893" y="17003"/>
                  <a:pt x="60346" y="11610"/>
                </a:cubicBezTo>
                <a:cubicBezTo>
                  <a:pt x="63197" y="7186"/>
                  <a:pt x="62639" y="0"/>
                  <a:pt x="5634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9"/>
          <p:cNvSpPr/>
          <p:nvPr/>
        </p:nvSpPr>
        <p:spPr>
          <a:xfrm rot="2975406">
            <a:off x="2687633" y="127529"/>
            <a:ext cx="1584033" cy="1646879"/>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1" name="Google Shape;121;p9"/>
          <p:cNvGrpSpPr/>
          <p:nvPr/>
        </p:nvGrpSpPr>
        <p:grpSpPr>
          <a:xfrm rot="-1452517">
            <a:off x="10720790" y="-62393"/>
            <a:ext cx="1503733" cy="860053"/>
            <a:chOff x="2567050" y="2204500"/>
            <a:chExt cx="594200" cy="339850"/>
          </a:xfrm>
        </p:grpSpPr>
        <p:sp>
          <p:nvSpPr>
            <p:cNvPr id="122" name="Google Shape;122;p9"/>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9"/>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9"/>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9"/>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9"/>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8" name="Google Shape;128;p9"/>
          <p:cNvSpPr txBox="1">
            <a:spLocks noGrp="1"/>
          </p:cNvSpPr>
          <p:nvPr>
            <p:ph type="title"/>
          </p:nvPr>
        </p:nvSpPr>
        <p:spPr>
          <a:xfrm>
            <a:off x="1264800" y="2315145"/>
            <a:ext cx="4856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29" name="Google Shape;129;p9"/>
          <p:cNvSpPr txBox="1">
            <a:spLocks noGrp="1"/>
          </p:cNvSpPr>
          <p:nvPr>
            <p:ph type="subTitle" idx="1"/>
          </p:nvPr>
        </p:nvSpPr>
        <p:spPr>
          <a:xfrm>
            <a:off x="1264800" y="3266933"/>
            <a:ext cx="4856800" cy="20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9"/>
          <p:cNvSpPr/>
          <p:nvPr/>
        </p:nvSpPr>
        <p:spPr>
          <a:xfrm rot="-4280452">
            <a:off x="6888655" y="1095205"/>
            <a:ext cx="6258620" cy="6003076"/>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1552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8"/>
        <p:cNvGrpSpPr/>
        <p:nvPr/>
      </p:nvGrpSpPr>
      <p:grpSpPr>
        <a:xfrm>
          <a:off x="0" y="0"/>
          <a:ext cx="0" cy="0"/>
          <a:chOff x="0" y="0"/>
          <a:chExt cx="0" cy="0"/>
        </a:xfrm>
      </p:grpSpPr>
    </p:spTree>
    <p:extLst>
      <p:ext uri="{BB962C8B-B14F-4D97-AF65-F5344CB8AC3E}">
        <p14:creationId xmlns:p14="http://schemas.microsoft.com/office/powerpoint/2010/main" val="4001354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9"/>
        <p:cNvGrpSpPr/>
        <p:nvPr/>
      </p:nvGrpSpPr>
      <p:grpSpPr>
        <a:xfrm>
          <a:off x="0" y="0"/>
          <a:ext cx="0" cy="0"/>
          <a:chOff x="0" y="0"/>
          <a:chExt cx="0" cy="0"/>
        </a:xfrm>
      </p:grpSpPr>
      <p:grpSp>
        <p:nvGrpSpPr>
          <p:cNvPr id="160" name="Google Shape;160;p13"/>
          <p:cNvGrpSpPr/>
          <p:nvPr/>
        </p:nvGrpSpPr>
        <p:grpSpPr>
          <a:xfrm>
            <a:off x="10730548" y="5601227"/>
            <a:ext cx="2769097" cy="2583160"/>
            <a:chOff x="492250" y="689575"/>
            <a:chExt cx="1123275" cy="1047850"/>
          </a:xfrm>
        </p:grpSpPr>
        <p:sp>
          <p:nvSpPr>
            <p:cNvPr id="161" name="Google Shape;161;p13"/>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13"/>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13"/>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3"/>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13"/>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6" name="Google Shape;166;p13"/>
          <p:cNvSpPr txBox="1">
            <a:spLocks noGrp="1"/>
          </p:cNvSpPr>
          <p:nvPr>
            <p:ph type="title"/>
          </p:nvPr>
        </p:nvSpPr>
        <p:spPr>
          <a:xfrm>
            <a:off x="3197400" y="2560867"/>
            <a:ext cx="2670400" cy="560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2400">
                <a:solidFill>
                  <a:schemeClr val="lt2"/>
                </a:solidFill>
              </a:defRPr>
            </a:lvl1pPr>
            <a:lvl2pPr lvl="1" algn="ctr" rtl="0">
              <a:spcBef>
                <a:spcPts val="0"/>
              </a:spcBef>
              <a:spcAft>
                <a:spcPts val="0"/>
              </a:spcAft>
              <a:buClr>
                <a:schemeClr val="lt2"/>
              </a:buClr>
              <a:buSzPts val="2700"/>
              <a:buNone/>
              <a:defRPr sz="3600">
                <a:solidFill>
                  <a:schemeClr val="lt2"/>
                </a:solidFill>
              </a:defRPr>
            </a:lvl2pPr>
            <a:lvl3pPr lvl="2" algn="ctr" rtl="0">
              <a:spcBef>
                <a:spcPts val="0"/>
              </a:spcBef>
              <a:spcAft>
                <a:spcPts val="0"/>
              </a:spcAft>
              <a:buClr>
                <a:schemeClr val="lt2"/>
              </a:buClr>
              <a:buSzPts val="2700"/>
              <a:buNone/>
              <a:defRPr sz="3600">
                <a:solidFill>
                  <a:schemeClr val="lt2"/>
                </a:solidFill>
              </a:defRPr>
            </a:lvl3pPr>
            <a:lvl4pPr lvl="3" algn="ctr" rtl="0">
              <a:spcBef>
                <a:spcPts val="0"/>
              </a:spcBef>
              <a:spcAft>
                <a:spcPts val="0"/>
              </a:spcAft>
              <a:buClr>
                <a:schemeClr val="lt2"/>
              </a:buClr>
              <a:buSzPts val="2700"/>
              <a:buNone/>
              <a:defRPr sz="3600">
                <a:solidFill>
                  <a:schemeClr val="lt2"/>
                </a:solidFill>
              </a:defRPr>
            </a:lvl4pPr>
            <a:lvl5pPr lvl="4" algn="ctr" rtl="0">
              <a:spcBef>
                <a:spcPts val="0"/>
              </a:spcBef>
              <a:spcAft>
                <a:spcPts val="0"/>
              </a:spcAft>
              <a:buClr>
                <a:schemeClr val="lt2"/>
              </a:buClr>
              <a:buSzPts val="2700"/>
              <a:buNone/>
              <a:defRPr sz="3600">
                <a:solidFill>
                  <a:schemeClr val="lt2"/>
                </a:solidFill>
              </a:defRPr>
            </a:lvl5pPr>
            <a:lvl6pPr lvl="5" algn="ctr" rtl="0">
              <a:spcBef>
                <a:spcPts val="0"/>
              </a:spcBef>
              <a:spcAft>
                <a:spcPts val="0"/>
              </a:spcAft>
              <a:buClr>
                <a:schemeClr val="lt2"/>
              </a:buClr>
              <a:buSzPts val="2700"/>
              <a:buNone/>
              <a:defRPr sz="3600">
                <a:solidFill>
                  <a:schemeClr val="lt2"/>
                </a:solidFill>
              </a:defRPr>
            </a:lvl6pPr>
            <a:lvl7pPr lvl="6" algn="ctr" rtl="0">
              <a:spcBef>
                <a:spcPts val="0"/>
              </a:spcBef>
              <a:spcAft>
                <a:spcPts val="0"/>
              </a:spcAft>
              <a:buClr>
                <a:schemeClr val="lt2"/>
              </a:buClr>
              <a:buSzPts val="2700"/>
              <a:buNone/>
              <a:defRPr sz="3600">
                <a:solidFill>
                  <a:schemeClr val="lt2"/>
                </a:solidFill>
              </a:defRPr>
            </a:lvl7pPr>
            <a:lvl8pPr lvl="7" algn="ctr" rtl="0">
              <a:spcBef>
                <a:spcPts val="0"/>
              </a:spcBef>
              <a:spcAft>
                <a:spcPts val="0"/>
              </a:spcAft>
              <a:buClr>
                <a:schemeClr val="lt2"/>
              </a:buClr>
              <a:buSzPts val="2700"/>
              <a:buNone/>
              <a:defRPr sz="3600">
                <a:solidFill>
                  <a:schemeClr val="lt2"/>
                </a:solidFill>
              </a:defRPr>
            </a:lvl8pPr>
            <a:lvl9pPr lvl="8" algn="ctr" rtl="0">
              <a:spcBef>
                <a:spcPts val="0"/>
              </a:spcBef>
              <a:spcAft>
                <a:spcPts val="0"/>
              </a:spcAft>
              <a:buClr>
                <a:schemeClr val="lt2"/>
              </a:buClr>
              <a:buSzPts val="2700"/>
              <a:buNone/>
              <a:defRPr sz="3600">
                <a:solidFill>
                  <a:schemeClr val="lt2"/>
                </a:solidFill>
              </a:defRPr>
            </a:lvl9pPr>
          </a:lstStyle>
          <a:p>
            <a:endParaRPr/>
          </a:p>
        </p:txBody>
      </p:sp>
      <p:sp>
        <p:nvSpPr>
          <p:cNvPr id="167" name="Google Shape;167;p13"/>
          <p:cNvSpPr txBox="1">
            <a:spLocks noGrp="1"/>
          </p:cNvSpPr>
          <p:nvPr>
            <p:ph type="subTitle" idx="1"/>
          </p:nvPr>
        </p:nvSpPr>
        <p:spPr>
          <a:xfrm>
            <a:off x="3197400" y="2999504"/>
            <a:ext cx="26704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68" name="Google Shape;168;p13"/>
          <p:cNvSpPr txBox="1">
            <a:spLocks noGrp="1"/>
          </p:cNvSpPr>
          <p:nvPr>
            <p:ph type="title" idx="2"/>
          </p:nvPr>
        </p:nvSpPr>
        <p:spPr>
          <a:xfrm>
            <a:off x="3197413" y="4556660"/>
            <a:ext cx="2670400" cy="560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2400">
                <a:solidFill>
                  <a:schemeClr val="lt2"/>
                </a:solidFill>
              </a:defRPr>
            </a:lvl1pPr>
            <a:lvl2pPr lvl="1" algn="ctr" rtl="0">
              <a:spcBef>
                <a:spcPts val="0"/>
              </a:spcBef>
              <a:spcAft>
                <a:spcPts val="0"/>
              </a:spcAft>
              <a:buClr>
                <a:schemeClr val="lt2"/>
              </a:buClr>
              <a:buSzPts val="2700"/>
              <a:buNone/>
              <a:defRPr sz="3600">
                <a:solidFill>
                  <a:schemeClr val="lt2"/>
                </a:solidFill>
              </a:defRPr>
            </a:lvl2pPr>
            <a:lvl3pPr lvl="2" algn="ctr" rtl="0">
              <a:spcBef>
                <a:spcPts val="0"/>
              </a:spcBef>
              <a:spcAft>
                <a:spcPts val="0"/>
              </a:spcAft>
              <a:buClr>
                <a:schemeClr val="lt2"/>
              </a:buClr>
              <a:buSzPts val="2700"/>
              <a:buNone/>
              <a:defRPr sz="3600">
                <a:solidFill>
                  <a:schemeClr val="lt2"/>
                </a:solidFill>
              </a:defRPr>
            </a:lvl3pPr>
            <a:lvl4pPr lvl="3" algn="ctr" rtl="0">
              <a:spcBef>
                <a:spcPts val="0"/>
              </a:spcBef>
              <a:spcAft>
                <a:spcPts val="0"/>
              </a:spcAft>
              <a:buClr>
                <a:schemeClr val="lt2"/>
              </a:buClr>
              <a:buSzPts val="2700"/>
              <a:buNone/>
              <a:defRPr sz="3600">
                <a:solidFill>
                  <a:schemeClr val="lt2"/>
                </a:solidFill>
              </a:defRPr>
            </a:lvl4pPr>
            <a:lvl5pPr lvl="4" algn="ctr" rtl="0">
              <a:spcBef>
                <a:spcPts val="0"/>
              </a:spcBef>
              <a:spcAft>
                <a:spcPts val="0"/>
              </a:spcAft>
              <a:buClr>
                <a:schemeClr val="lt2"/>
              </a:buClr>
              <a:buSzPts val="2700"/>
              <a:buNone/>
              <a:defRPr sz="3600">
                <a:solidFill>
                  <a:schemeClr val="lt2"/>
                </a:solidFill>
              </a:defRPr>
            </a:lvl5pPr>
            <a:lvl6pPr lvl="5" algn="ctr" rtl="0">
              <a:spcBef>
                <a:spcPts val="0"/>
              </a:spcBef>
              <a:spcAft>
                <a:spcPts val="0"/>
              </a:spcAft>
              <a:buClr>
                <a:schemeClr val="lt2"/>
              </a:buClr>
              <a:buSzPts val="2700"/>
              <a:buNone/>
              <a:defRPr sz="3600">
                <a:solidFill>
                  <a:schemeClr val="lt2"/>
                </a:solidFill>
              </a:defRPr>
            </a:lvl6pPr>
            <a:lvl7pPr lvl="6" algn="ctr" rtl="0">
              <a:spcBef>
                <a:spcPts val="0"/>
              </a:spcBef>
              <a:spcAft>
                <a:spcPts val="0"/>
              </a:spcAft>
              <a:buClr>
                <a:schemeClr val="lt2"/>
              </a:buClr>
              <a:buSzPts val="2700"/>
              <a:buNone/>
              <a:defRPr sz="3600">
                <a:solidFill>
                  <a:schemeClr val="lt2"/>
                </a:solidFill>
              </a:defRPr>
            </a:lvl7pPr>
            <a:lvl8pPr lvl="7" algn="ctr" rtl="0">
              <a:spcBef>
                <a:spcPts val="0"/>
              </a:spcBef>
              <a:spcAft>
                <a:spcPts val="0"/>
              </a:spcAft>
              <a:buClr>
                <a:schemeClr val="lt2"/>
              </a:buClr>
              <a:buSzPts val="2700"/>
              <a:buNone/>
              <a:defRPr sz="3600">
                <a:solidFill>
                  <a:schemeClr val="lt2"/>
                </a:solidFill>
              </a:defRPr>
            </a:lvl8pPr>
            <a:lvl9pPr lvl="8" algn="ctr" rtl="0">
              <a:spcBef>
                <a:spcPts val="0"/>
              </a:spcBef>
              <a:spcAft>
                <a:spcPts val="0"/>
              </a:spcAft>
              <a:buClr>
                <a:schemeClr val="lt2"/>
              </a:buClr>
              <a:buSzPts val="2700"/>
              <a:buNone/>
              <a:defRPr sz="3600">
                <a:solidFill>
                  <a:schemeClr val="lt2"/>
                </a:solidFill>
              </a:defRPr>
            </a:lvl9pPr>
          </a:lstStyle>
          <a:p>
            <a:endParaRPr/>
          </a:p>
        </p:txBody>
      </p:sp>
      <p:sp>
        <p:nvSpPr>
          <p:cNvPr id="169" name="Google Shape;169;p13"/>
          <p:cNvSpPr txBox="1">
            <a:spLocks noGrp="1"/>
          </p:cNvSpPr>
          <p:nvPr>
            <p:ph type="subTitle" idx="3"/>
          </p:nvPr>
        </p:nvSpPr>
        <p:spPr>
          <a:xfrm>
            <a:off x="3197400" y="4995293"/>
            <a:ext cx="26704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70" name="Google Shape;170;p13"/>
          <p:cNvSpPr txBox="1">
            <a:spLocks noGrp="1"/>
          </p:cNvSpPr>
          <p:nvPr>
            <p:ph type="title" idx="4"/>
          </p:nvPr>
        </p:nvSpPr>
        <p:spPr>
          <a:xfrm>
            <a:off x="7824400" y="2560867"/>
            <a:ext cx="2670400" cy="560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2400">
                <a:solidFill>
                  <a:schemeClr val="lt2"/>
                </a:solidFill>
              </a:defRPr>
            </a:lvl1pPr>
            <a:lvl2pPr lvl="1" algn="ctr" rtl="0">
              <a:spcBef>
                <a:spcPts val="0"/>
              </a:spcBef>
              <a:spcAft>
                <a:spcPts val="0"/>
              </a:spcAft>
              <a:buClr>
                <a:schemeClr val="lt2"/>
              </a:buClr>
              <a:buSzPts val="2700"/>
              <a:buNone/>
              <a:defRPr sz="3600">
                <a:solidFill>
                  <a:schemeClr val="lt2"/>
                </a:solidFill>
              </a:defRPr>
            </a:lvl2pPr>
            <a:lvl3pPr lvl="2" algn="ctr" rtl="0">
              <a:spcBef>
                <a:spcPts val="0"/>
              </a:spcBef>
              <a:spcAft>
                <a:spcPts val="0"/>
              </a:spcAft>
              <a:buClr>
                <a:schemeClr val="lt2"/>
              </a:buClr>
              <a:buSzPts val="2700"/>
              <a:buNone/>
              <a:defRPr sz="3600">
                <a:solidFill>
                  <a:schemeClr val="lt2"/>
                </a:solidFill>
              </a:defRPr>
            </a:lvl3pPr>
            <a:lvl4pPr lvl="3" algn="ctr" rtl="0">
              <a:spcBef>
                <a:spcPts val="0"/>
              </a:spcBef>
              <a:spcAft>
                <a:spcPts val="0"/>
              </a:spcAft>
              <a:buClr>
                <a:schemeClr val="lt2"/>
              </a:buClr>
              <a:buSzPts val="2700"/>
              <a:buNone/>
              <a:defRPr sz="3600">
                <a:solidFill>
                  <a:schemeClr val="lt2"/>
                </a:solidFill>
              </a:defRPr>
            </a:lvl4pPr>
            <a:lvl5pPr lvl="4" algn="ctr" rtl="0">
              <a:spcBef>
                <a:spcPts val="0"/>
              </a:spcBef>
              <a:spcAft>
                <a:spcPts val="0"/>
              </a:spcAft>
              <a:buClr>
                <a:schemeClr val="lt2"/>
              </a:buClr>
              <a:buSzPts val="2700"/>
              <a:buNone/>
              <a:defRPr sz="3600">
                <a:solidFill>
                  <a:schemeClr val="lt2"/>
                </a:solidFill>
              </a:defRPr>
            </a:lvl5pPr>
            <a:lvl6pPr lvl="5" algn="ctr" rtl="0">
              <a:spcBef>
                <a:spcPts val="0"/>
              </a:spcBef>
              <a:spcAft>
                <a:spcPts val="0"/>
              </a:spcAft>
              <a:buClr>
                <a:schemeClr val="lt2"/>
              </a:buClr>
              <a:buSzPts val="2700"/>
              <a:buNone/>
              <a:defRPr sz="3600">
                <a:solidFill>
                  <a:schemeClr val="lt2"/>
                </a:solidFill>
              </a:defRPr>
            </a:lvl6pPr>
            <a:lvl7pPr lvl="6" algn="ctr" rtl="0">
              <a:spcBef>
                <a:spcPts val="0"/>
              </a:spcBef>
              <a:spcAft>
                <a:spcPts val="0"/>
              </a:spcAft>
              <a:buClr>
                <a:schemeClr val="lt2"/>
              </a:buClr>
              <a:buSzPts val="2700"/>
              <a:buNone/>
              <a:defRPr sz="3600">
                <a:solidFill>
                  <a:schemeClr val="lt2"/>
                </a:solidFill>
              </a:defRPr>
            </a:lvl7pPr>
            <a:lvl8pPr lvl="7" algn="ctr" rtl="0">
              <a:spcBef>
                <a:spcPts val="0"/>
              </a:spcBef>
              <a:spcAft>
                <a:spcPts val="0"/>
              </a:spcAft>
              <a:buClr>
                <a:schemeClr val="lt2"/>
              </a:buClr>
              <a:buSzPts val="2700"/>
              <a:buNone/>
              <a:defRPr sz="3600">
                <a:solidFill>
                  <a:schemeClr val="lt2"/>
                </a:solidFill>
              </a:defRPr>
            </a:lvl8pPr>
            <a:lvl9pPr lvl="8" algn="ctr" rtl="0">
              <a:spcBef>
                <a:spcPts val="0"/>
              </a:spcBef>
              <a:spcAft>
                <a:spcPts val="0"/>
              </a:spcAft>
              <a:buClr>
                <a:schemeClr val="lt2"/>
              </a:buClr>
              <a:buSzPts val="2700"/>
              <a:buNone/>
              <a:defRPr sz="3600">
                <a:solidFill>
                  <a:schemeClr val="lt2"/>
                </a:solidFill>
              </a:defRPr>
            </a:lvl9pPr>
          </a:lstStyle>
          <a:p>
            <a:endParaRPr/>
          </a:p>
        </p:txBody>
      </p:sp>
      <p:sp>
        <p:nvSpPr>
          <p:cNvPr id="171" name="Google Shape;171;p13"/>
          <p:cNvSpPr txBox="1">
            <a:spLocks noGrp="1"/>
          </p:cNvSpPr>
          <p:nvPr>
            <p:ph type="subTitle" idx="5"/>
          </p:nvPr>
        </p:nvSpPr>
        <p:spPr>
          <a:xfrm>
            <a:off x="7824400" y="2999504"/>
            <a:ext cx="26704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72" name="Google Shape;172;p13"/>
          <p:cNvSpPr txBox="1">
            <a:spLocks noGrp="1"/>
          </p:cNvSpPr>
          <p:nvPr>
            <p:ph type="title" idx="6"/>
          </p:nvPr>
        </p:nvSpPr>
        <p:spPr>
          <a:xfrm>
            <a:off x="7824400" y="4556660"/>
            <a:ext cx="2670400" cy="560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2400">
                <a:solidFill>
                  <a:schemeClr val="lt2"/>
                </a:solidFill>
              </a:defRPr>
            </a:lvl1pPr>
            <a:lvl2pPr lvl="1" algn="ctr" rtl="0">
              <a:spcBef>
                <a:spcPts val="0"/>
              </a:spcBef>
              <a:spcAft>
                <a:spcPts val="0"/>
              </a:spcAft>
              <a:buClr>
                <a:schemeClr val="lt2"/>
              </a:buClr>
              <a:buSzPts val="2700"/>
              <a:buNone/>
              <a:defRPr sz="3600">
                <a:solidFill>
                  <a:schemeClr val="lt2"/>
                </a:solidFill>
              </a:defRPr>
            </a:lvl2pPr>
            <a:lvl3pPr lvl="2" algn="ctr" rtl="0">
              <a:spcBef>
                <a:spcPts val="0"/>
              </a:spcBef>
              <a:spcAft>
                <a:spcPts val="0"/>
              </a:spcAft>
              <a:buClr>
                <a:schemeClr val="lt2"/>
              </a:buClr>
              <a:buSzPts val="2700"/>
              <a:buNone/>
              <a:defRPr sz="3600">
                <a:solidFill>
                  <a:schemeClr val="lt2"/>
                </a:solidFill>
              </a:defRPr>
            </a:lvl3pPr>
            <a:lvl4pPr lvl="3" algn="ctr" rtl="0">
              <a:spcBef>
                <a:spcPts val="0"/>
              </a:spcBef>
              <a:spcAft>
                <a:spcPts val="0"/>
              </a:spcAft>
              <a:buClr>
                <a:schemeClr val="lt2"/>
              </a:buClr>
              <a:buSzPts val="2700"/>
              <a:buNone/>
              <a:defRPr sz="3600">
                <a:solidFill>
                  <a:schemeClr val="lt2"/>
                </a:solidFill>
              </a:defRPr>
            </a:lvl4pPr>
            <a:lvl5pPr lvl="4" algn="ctr" rtl="0">
              <a:spcBef>
                <a:spcPts val="0"/>
              </a:spcBef>
              <a:spcAft>
                <a:spcPts val="0"/>
              </a:spcAft>
              <a:buClr>
                <a:schemeClr val="lt2"/>
              </a:buClr>
              <a:buSzPts val="2700"/>
              <a:buNone/>
              <a:defRPr sz="3600">
                <a:solidFill>
                  <a:schemeClr val="lt2"/>
                </a:solidFill>
              </a:defRPr>
            </a:lvl5pPr>
            <a:lvl6pPr lvl="5" algn="ctr" rtl="0">
              <a:spcBef>
                <a:spcPts val="0"/>
              </a:spcBef>
              <a:spcAft>
                <a:spcPts val="0"/>
              </a:spcAft>
              <a:buClr>
                <a:schemeClr val="lt2"/>
              </a:buClr>
              <a:buSzPts val="2700"/>
              <a:buNone/>
              <a:defRPr sz="3600">
                <a:solidFill>
                  <a:schemeClr val="lt2"/>
                </a:solidFill>
              </a:defRPr>
            </a:lvl6pPr>
            <a:lvl7pPr lvl="6" algn="ctr" rtl="0">
              <a:spcBef>
                <a:spcPts val="0"/>
              </a:spcBef>
              <a:spcAft>
                <a:spcPts val="0"/>
              </a:spcAft>
              <a:buClr>
                <a:schemeClr val="lt2"/>
              </a:buClr>
              <a:buSzPts val="2700"/>
              <a:buNone/>
              <a:defRPr sz="3600">
                <a:solidFill>
                  <a:schemeClr val="lt2"/>
                </a:solidFill>
              </a:defRPr>
            </a:lvl7pPr>
            <a:lvl8pPr lvl="7" algn="ctr" rtl="0">
              <a:spcBef>
                <a:spcPts val="0"/>
              </a:spcBef>
              <a:spcAft>
                <a:spcPts val="0"/>
              </a:spcAft>
              <a:buClr>
                <a:schemeClr val="lt2"/>
              </a:buClr>
              <a:buSzPts val="2700"/>
              <a:buNone/>
              <a:defRPr sz="3600">
                <a:solidFill>
                  <a:schemeClr val="lt2"/>
                </a:solidFill>
              </a:defRPr>
            </a:lvl8pPr>
            <a:lvl9pPr lvl="8" algn="ctr" rtl="0">
              <a:spcBef>
                <a:spcPts val="0"/>
              </a:spcBef>
              <a:spcAft>
                <a:spcPts val="0"/>
              </a:spcAft>
              <a:buClr>
                <a:schemeClr val="lt2"/>
              </a:buClr>
              <a:buSzPts val="2700"/>
              <a:buNone/>
              <a:defRPr sz="3600">
                <a:solidFill>
                  <a:schemeClr val="lt2"/>
                </a:solidFill>
              </a:defRPr>
            </a:lvl9pPr>
          </a:lstStyle>
          <a:p>
            <a:endParaRPr/>
          </a:p>
        </p:txBody>
      </p:sp>
      <p:sp>
        <p:nvSpPr>
          <p:cNvPr id="173" name="Google Shape;173;p13"/>
          <p:cNvSpPr txBox="1">
            <a:spLocks noGrp="1"/>
          </p:cNvSpPr>
          <p:nvPr>
            <p:ph type="subTitle" idx="7"/>
          </p:nvPr>
        </p:nvSpPr>
        <p:spPr>
          <a:xfrm>
            <a:off x="7824400" y="4995293"/>
            <a:ext cx="26704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74" name="Google Shape;174;p13"/>
          <p:cNvSpPr txBox="1">
            <a:spLocks noGrp="1"/>
          </p:cNvSpPr>
          <p:nvPr>
            <p:ph type="title" idx="8" hasCustomPrompt="1"/>
          </p:nvPr>
        </p:nvSpPr>
        <p:spPr>
          <a:xfrm>
            <a:off x="1874667" y="2819300"/>
            <a:ext cx="13412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6000"/>
            </a:lvl1pPr>
            <a:lvl2pPr lvl="1"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9pPr>
          </a:lstStyle>
          <a:p>
            <a:r>
              <a:t>xx%</a:t>
            </a:r>
          </a:p>
        </p:txBody>
      </p:sp>
      <p:sp>
        <p:nvSpPr>
          <p:cNvPr id="175" name="Google Shape;175;p13"/>
          <p:cNvSpPr txBox="1">
            <a:spLocks noGrp="1"/>
          </p:cNvSpPr>
          <p:nvPr>
            <p:ph type="title" idx="9" hasCustomPrompt="1"/>
          </p:nvPr>
        </p:nvSpPr>
        <p:spPr>
          <a:xfrm>
            <a:off x="1834811" y="4707880"/>
            <a:ext cx="13412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6000"/>
            </a:lvl1pPr>
            <a:lvl2pPr lvl="1"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9pPr>
          </a:lstStyle>
          <a:p>
            <a:r>
              <a:t>xx%</a:t>
            </a:r>
          </a:p>
        </p:txBody>
      </p:sp>
      <p:sp>
        <p:nvSpPr>
          <p:cNvPr id="176" name="Google Shape;176;p13"/>
          <p:cNvSpPr txBox="1">
            <a:spLocks noGrp="1"/>
          </p:cNvSpPr>
          <p:nvPr>
            <p:ph type="title" idx="13" hasCustomPrompt="1"/>
          </p:nvPr>
        </p:nvSpPr>
        <p:spPr>
          <a:xfrm>
            <a:off x="6455011" y="2819300"/>
            <a:ext cx="13412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6000"/>
            </a:lvl1pPr>
            <a:lvl2pPr lvl="1"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9pPr>
          </a:lstStyle>
          <a:p>
            <a:r>
              <a:t>xx%</a:t>
            </a:r>
          </a:p>
        </p:txBody>
      </p:sp>
      <p:sp>
        <p:nvSpPr>
          <p:cNvPr id="177" name="Google Shape;177;p13"/>
          <p:cNvSpPr txBox="1">
            <a:spLocks noGrp="1"/>
          </p:cNvSpPr>
          <p:nvPr>
            <p:ph type="title" idx="14" hasCustomPrompt="1"/>
          </p:nvPr>
        </p:nvSpPr>
        <p:spPr>
          <a:xfrm>
            <a:off x="6455011" y="4707880"/>
            <a:ext cx="13412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6000"/>
            </a:lvl1pPr>
            <a:lvl2pPr lvl="1"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9pPr>
          </a:lstStyle>
          <a:p>
            <a:r>
              <a:t>xx%</a:t>
            </a:r>
          </a:p>
        </p:txBody>
      </p:sp>
      <p:sp>
        <p:nvSpPr>
          <p:cNvPr id="178" name="Google Shape;178;p13"/>
          <p:cNvSpPr txBox="1">
            <a:spLocks noGrp="1"/>
          </p:cNvSpPr>
          <p:nvPr>
            <p:ph type="title" idx="15"/>
          </p:nvPr>
        </p:nvSpPr>
        <p:spPr>
          <a:xfrm>
            <a:off x="950800" y="756199"/>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13"/>
          <p:cNvSpPr/>
          <p:nvPr/>
        </p:nvSpPr>
        <p:spPr>
          <a:xfrm rot="4237020">
            <a:off x="-1856037" y="-606855"/>
            <a:ext cx="4869929" cy="3494356"/>
          </a:xfrm>
          <a:custGeom>
            <a:avLst/>
            <a:gdLst/>
            <a:ahLst/>
            <a:cxnLst/>
            <a:rect l="l" t="t" r="r" b="b"/>
            <a:pathLst>
              <a:path w="43188" h="30989" extrusionOk="0">
                <a:moveTo>
                  <a:pt x="7345" y="1"/>
                </a:moveTo>
                <a:cubicBezTo>
                  <a:pt x="3779" y="1"/>
                  <a:pt x="1" y="2834"/>
                  <a:pt x="2814" y="6799"/>
                </a:cubicBezTo>
                <a:cubicBezTo>
                  <a:pt x="4241" y="8796"/>
                  <a:pt x="6751" y="9652"/>
                  <a:pt x="9063" y="10480"/>
                </a:cubicBezTo>
                <a:cubicBezTo>
                  <a:pt x="11402" y="11307"/>
                  <a:pt x="13885" y="12363"/>
                  <a:pt x="15054" y="14531"/>
                </a:cubicBezTo>
                <a:cubicBezTo>
                  <a:pt x="15539" y="15416"/>
                  <a:pt x="15768" y="16443"/>
                  <a:pt x="16310" y="17299"/>
                </a:cubicBezTo>
                <a:cubicBezTo>
                  <a:pt x="18107" y="20124"/>
                  <a:pt x="21959" y="19953"/>
                  <a:pt x="24356" y="21978"/>
                </a:cubicBezTo>
                <a:cubicBezTo>
                  <a:pt x="25611" y="23005"/>
                  <a:pt x="25611" y="24204"/>
                  <a:pt x="26382" y="25459"/>
                </a:cubicBezTo>
                <a:cubicBezTo>
                  <a:pt x="27466" y="27171"/>
                  <a:pt x="29691" y="29026"/>
                  <a:pt x="31432" y="30024"/>
                </a:cubicBezTo>
                <a:cubicBezTo>
                  <a:pt x="32453" y="30605"/>
                  <a:pt x="33628" y="30989"/>
                  <a:pt x="34791" y="30989"/>
                </a:cubicBezTo>
                <a:cubicBezTo>
                  <a:pt x="35285" y="30989"/>
                  <a:pt x="35777" y="30919"/>
                  <a:pt x="36254" y="30766"/>
                </a:cubicBezTo>
                <a:cubicBezTo>
                  <a:pt x="38422" y="30053"/>
                  <a:pt x="42445" y="26258"/>
                  <a:pt x="42788" y="24004"/>
                </a:cubicBezTo>
                <a:cubicBezTo>
                  <a:pt x="43187" y="21322"/>
                  <a:pt x="40733" y="17099"/>
                  <a:pt x="38536" y="15701"/>
                </a:cubicBezTo>
                <a:cubicBezTo>
                  <a:pt x="35769" y="13989"/>
                  <a:pt x="32516" y="13105"/>
                  <a:pt x="29720" y="11421"/>
                </a:cubicBezTo>
                <a:cubicBezTo>
                  <a:pt x="26268" y="9339"/>
                  <a:pt x="23671" y="6086"/>
                  <a:pt x="20219" y="4003"/>
                </a:cubicBezTo>
                <a:cubicBezTo>
                  <a:pt x="16595" y="1806"/>
                  <a:pt x="12315" y="465"/>
                  <a:pt x="8035" y="37"/>
                </a:cubicBezTo>
                <a:cubicBezTo>
                  <a:pt x="7808" y="13"/>
                  <a:pt x="7577" y="1"/>
                  <a:pt x="734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3"/>
          <p:cNvSpPr/>
          <p:nvPr/>
        </p:nvSpPr>
        <p:spPr>
          <a:xfrm>
            <a:off x="950817" y="178017"/>
            <a:ext cx="2081775" cy="1759056"/>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1" name="Google Shape;181;p13"/>
          <p:cNvGrpSpPr/>
          <p:nvPr/>
        </p:nvGrpSpPr>
        <p:grpSpPr>
          <a:xfrm>
            <a:off x="9821363" y="246757"/>
            <a:ext cx="1503723" cy="860047"/>
            <a:chOff x="2567050" y="2204500"/>
            <a:chExt cx="594200" cy="339850"/>
          </a:xfrm>
        </p:grpSpPr>
        <p:sp>
          <p:nvSpPr>
            <p:cNvPr id="182" name="Google Shape;182;p13"/>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3"/>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13"/>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3"/>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3"/>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3"/>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92498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5"/>
        <p:cNvGrpSpPr/>
        <p:nvPr/>
      </p:nvGrpSpPr>
      <p:grpSpPr>
        <a:xfrm>
          <a:off x="0" y="0"/>
          <a:ext cx="0" cy="0"/>
          <a:chOff x="0" y="0"/>
          <a:chExt cx="0" cy="0"/>
        </a:xfrm>
      </p:grpSpPr>
      <p:sp>
        <p:nvSpPr>
          <p:cNvPr id="216" name="Google Shape;216;p15"/>
          <p:cNvSpPr/>
          <p:nvPr/>
        </p:nvSpPr>
        <p:spPr>
          <a:xfrm rot="2268575">
            <a:off x="3984364" y="-2777496"/>
            <a:ext cx="6189856" cy="4855536"/>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7" name="Google Shape;217;p15"/>
          <p:cNvSpPr/>
          <p:nvPr/>
        </p:nvSpPr>
        <p:spPr>
          <a:xfrm rot="-1526614">
            <a:off x="8896885" y="865622"/>
            <a:ext cx="1103824" cy="932708"/>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8" name="Google Shape;218;p15"/>
          <p:cNvGrpSpPr/>
          <p:nvPr/>
        </p:nvGrpSpPr>
        <p:grpSpPr>
          <a:xfrm rot="-1452517">
            <a:off x="5843123" y="5727440"/>
            <a:ext cx="1503733" cy="860053"/>
            <a:chOff x="2567050" y="2204500"/>
            <a:chExt cx="594200" cy="339850"/>
          </a:xfrm>
        </p:grpSpPr>
        <p:sp>
          <p:nvSpPr>
            <p:cNvPr id="219" name="Google Shape;219;p15"/>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15"/>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15"/>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5"/>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5"/>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5"/>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5" name="Google Shape;225;p15"/>
          <p:cNvSpPr txBox="1">
            <a:spLocks noGrp="1"/>
          </p:cNvSpPr>
          <p:nvPr>
            <p:ph type="title"/>
          </p:nvPr>
        </p:nvSpPr>
        <p:spPr>
          <a:xfrm>
            <a:off x="4814800" y="4394724"/>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667"/>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226" name="Google Shape;226;p15"/>
          <p:cNvSpPr txBox="1">
            <a:spLocks noGrp="1"/>
          </p:cNvSpPr>
          <p:nvPr>
            <p:ph type="subTitle" idx="1"/>
          </p:nvPr>
        </p:nvSpPr>
        <p:spPr>
          <a:xfrm>
            <a:off x="4009400" y="2265200"/>
            <a:ext cx="7424400" cy="177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467"/>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endParaRPr/>
          </a:p>
        </p:txBody>
      </p:sp>
      <p:sp>
        <p:nvSpPr>
          <p:cNvPr id="227" name="Google Shape;227;p15"/>
          <p:cNvSpPr/>
          <p:nvPr/>
        </p:nvSpPr>
        <p:spPr>
          <a:xfrm rot="-972080">
            <a:off x="9435911" y="4184500"/>
            <a:ext cx="4288500" cy="4270065"/>
          </a:xfrm>
          <a:custGeom>
            <a:avLst/>
            <a:gdLst/>
            <a:ahLst/>
            <a:cxnLst/>
            <a:rect l="l" t="t" r="r" b="b"/>
            <a:pathLst>
              <a:path w="63198" h="43128" extrusionOk="0">
                <a:moveTo>
                  <a:pt x="56346" y="0"/>
                </a:moveTo>
                <a:cubicBezTo>
                  <a:pt x="55901" y="0"/>
                  <a:pt x="55428" y="36"/>
                  <a:pt x="54925" y="112"/>
                </a:cubicBezTo>
                <a:cubicBezTo>
                  <a:pt x="51301" y="654"/>
                  <a:pt x="48448" y="3393"/>
                  <a:pt x="45794" y="5904"/>
                </a:cubicBezTo>
                <a:cubicBezTo>
                  <a:pt x="43141" y="8443"/>
                  <a:pt x="40059" y="11011"/>
                  <a:pt x="36407" y="11125"/>
                </a:cubicBezTo>
                <a:cubicBezTo>
                  <a:pt x="36305" y="11129"/>
                  <a:pt x="36203" y="11131"/>
                  <a:pt x="36101" y="11131"/>
                </a:cubicBezTo>
                <a:cubicBezTo>
                  <a:pt x="34923" y="11131"/>
                  <a:pt x="33744" y="10894"/>
                  <a:pt x="32566" y="10894"/>
                </a:cubicBezTo>
                <a:cubicBezTo>
                  <a:pt x="32334" y="10894"/>
                  <a:pt x="32102" y="10903"/>
                  <a:pt x="31871" y="10925"/>
                </a:cubicBezTo>
                <a:cubicBezTo>
                  <a:pt x="26906" y="11410"/>
                  <a:pt x="24538" y="16632"/>
                  <a:pt x="20258" y="18458"/>
                </a:cubicBezTo>
                <a:cubicBezTo>
                  <a:pt x="19378" y="18825"/>
                  <a:pt x="18607" y="18928"/>
                  <a:pt x="17862" y="18928"/>
                </a:cubicBezTo>
                <a:cubicBezTo>
                  <a:pt x="16929" y="18928"/>
                  <a:pt x="16038" y="18767"/>
                  <a:pt x="15029" y="18767"/>
                </a:cubicBezTo>
                <a:cubicBezTo>
                  <a:pt x="14783" y="18767"/>
                  <a:pt x="14529" y="18776"/>
                  <a:pt x="14266" y="18800"/>
                </a:cubicBezTo>
                <a:cubicBezTo>
                  <a:pt x="11270" y="19085"/>
                  <a:pt x="7276" y="20769"/>
                  <a:pt x="4794" y="22395"/>
                </a:cubicBezTo>
                <a:cubicBezTo>
                  <a:pt x="2711" y="23765"/>
                  <a:pt x="942" y="25848"/>
                  <a:pt x="542" y="28301"/>
                </a:cubicBezTo>
                <a:cubicBezTo>
                  <a:pt x="0" y="31668"/>
                  <a:pt x="2340" y="39543"/>
                  <a:pt x="5136" y="41512"/>
                </a:cubicBezTo>
                <a:cubicBezTo>
                  <a:pt x="6702" y="42628"/>
                  <a:pt x="9170" y="43127"/>
                  <a:pt x="11682" y="43127"/>
                </a:cubicBezTo>
                <a:cubicBezTo>
                  <a:pt x="14436" y="43127"/>
                  <a:pt x="17244" y="42528"/>
                  <a:pt x="18974" y="41483"/>
                </a:cubicBezTo>
                <a:cubicBezTo>
                  <a:pt x="23168" y="38972"/>
                  <a:pt x="26507" y="35235"/>
                  <a:pt x="30644" y="32667"/>
                </a:cubicBezTo>
                <a:cubicBezTo>
                  <a:pt x="35723" y="29528"/>
                  <a:pt x="41800" y="28244"/>
                  <a:pt x="46850" y="25077"/>
                </a:cubicBezTo>
                <a:cubicBezTo>
                  <a:pt x="52214" y="21739"/>
                  <a:pt x="56893" y="17003"/>
                  <a:pt x="60346" y="11610"/>
                </a:cubicBezTo>
                <a:cubicBezTo>
                  <a:pt x="63197" y="7186"/>
                  <a:pt x="62639" y="0"/>
                  <a:pt x="5634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96848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28"/>
        <p:cNvGrpSpPr/>
        <p:nvPr/>
      </p:nvGrpSpPr>
      <p:grpSpPr>
        <a:xfrm>
          <a:off x="0" y="0"/>
          <a:ext cx="0" cy="0"/>
          <a:chOff x="0" y="0"/>
          <a:chExt cx="0" cy="0"/>
        </a:xfrm>
      </p:grpSpPr>
      <p:sp>
        <p:nvSpPr>
          <p:cNvPr id="329" name="Google Shape;329;p25"/>
          <p:cNvSpPr/>
          <p:nvPr/>
        </p:nvSpPr>
        <p:spPr>
          <a:xfrm rot="-1089720">
            <a:off x="7803017" y="1806412"/>
            <a:ext cx="6258599" cy="6003056"/>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25"/>
          <p:cNvSpPr/>
          <p:nvPr/>
        </p:nvSpPr>
        <p:spPr>
          <a:xfrm rot="-8398848">
            <a:off x="-3262229" y="-827865"/>
            <a:ext cx="4380223" cy="3591685"/>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25"/>
          <p:cNvSpPr/>
          <p:nvPr/>
        </p:nvSpPr>
        <p:spPr>
          <a:xfrm rot="-2424780">
            <a:off x="575670" y="277405"/>
            <a:ext cx="1225013" cy="903911"/>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 name="Google Shape;332;p25"/>
          <p:cNvSpPr txBox="1">
            <a:spLocks noGrp="1"/>
          </p:cNvSpPr>
          <p:nvPr>
            <p:ph type="title"/>
          </p:nvPr>
        </p:nvSpPr>
        <p:spPr>
          <a:xfrm flipH="1">
            <a:off x="6469157" y="4428733"/>
            <a:ext cx="1918000" cy="74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sz="2400">
                <a:solidFill>
                  <a:schemeClr val="lt2"/>
                </a:solidFill>
              </a:defRPr>
            </a:lvl1pPr>
            <a:lvl2pPr lvl="1"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2pPr>
            <a:lvl3pPr lvl="2"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3pPr>
            <a:lvl4pPr lvl="3"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4pPr>
            <a:lvl5pPr lvl="4"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5pPr>
            <a:lvl6pPr lvl="5"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6pPr>
            <a:lvl7pPr lvl="6"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7pPr>
            <a:lvl8pPr lvl="7"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8pPr>
            <a:lvl9pPr lvl="8"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9pPr>
          </a:lstStyle>
          <a:p>
            <a:endParaRPr/>
          </a:p>
        </p:txBody>
      </p:sp>
      <p:sp>
        <p:nvSpPr>
          <p:cNvPr id="333" name="Google Shape;333;p25"/>
          <p:cNvSpPr txBox="1">
            <a:spLocks noGrp="1"/>
          </p:cNvSpPr>
          <p:nvPr>
            <p:ph type="title" idx="2"/>
          </p:nvPr>
        </p:nvSpPr>
        <p:spPr>
          <a:xfrm flipH="1">
            <a:off x="725444" y="2842233"/>
            <a:ext cx="1918000" cy="74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sz="2400">
                <a:solidFill>
                  <a:schemeClr val="lt2"/>
                </a:solidFill>
              </a:defRPr>
            </a:lvl1pPr>
            <a:lvl2pPr lvl="1"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2pPr>
            <a:lvl3pPr lvl="2"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3pPr>
            <a:lvl4pPr lvl="3"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4pPr>
            <a:lvl5pPr lvl="4"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5pPr>
            <a:lvl6pPr lvl="5"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6pPr>
            <a:lvl7pPr lvl="6"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7pPr>
            <a:lvl8pPr lvl="7"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8pPr>
            <a:lvl9pPr lvl="8"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9pPr>
          </a:lstStyle>
          <a:p>
            <a:endParaRPr/>
          </a:p>
        </p:txBody>
      </p:sp>
      <p:sp>
        <p:nvSpPr>
          <p:cNvPr id="334" name="Google Shape;334;p25"/>
          <p:cNvSpPr txBox="1">
            <a:spLocks noGrp="1"/>
          </p:cNvSpPr>
          <p:nvPr>
            <p:ph type="subTitle" idx="1"/>
          </p:nvPr>
        </p:nvSpPr>
        <p:spPr>
          <a:xfrm flipH="1">
            <a:off x="2853133" y="2678033"/>
            <a:ext cx="4180400" cy="10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b="0"/>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335" name="Google Shape;335;p25"/>
          <p:cNvSpPr txBox="1">
            <a:spLocks noGrp="1"/>
          </p:cNvSpPr>
          <p:nvPr>
            <p:ph type="subTitle" idx="3"/>
          </p:nvPr>
        </p:nvSpPr>
        <p:spPr>
          <a:xfrm flipH="1">
            <a:off x="2084707" y="4264533"/>
            <a:ext cx="4180400" cy="10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b="0"/>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336" name="Google Shape;336;p25"/>
          <p:cNvSpPr txBox="1">
            <a:spLocks noGrp="1"/>
          </p:cNvSpPr>
          <p:nvPr>
            <p:ph type="title" idx="4"/>
          </p:nvPr>
        </p:nvSpPr>
        <p:spPr>
          <a:xfrm>
            <a:off x="949167" y="756199"/>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32093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2"/>
        <p:cNvGrpSpPr/>
        <p:nvPr/>
      </p:nvGrpSpPr>
      <p:grpSpPr>
        <a:xfrm>
          <a:off x="0" y="0"/>
          <a:ext cx="0" cy="0"/>
          <a:chOff x="0" y="0"/>
          <a:chExt cx="0" cy="0"/>
        </a:xfrm>
      </p:grpSpPr>
      <p:grpSp>
        <p:nvGrpSpPr>
          <p:cNvPr id="423" name="Google Shape;423;p30"/>
          <p:cNvGrpSpPr/>
          <p:nvPr/>
        </p:nvGrpSpPr>
        <p:grpSpPr>
          <a:xfrm rot="-1452517">
            <a:off x="10203323" y="346856"/>
            <a:ext cx="1503733" cy="860053"/>
            <a:chOff x="2567050" y="2204500"/>
            <a:chExt cx="594200" cy="339850"/>
          </a:xfrm>
        </p:grpSpPr>
        <p:sp>
          <p:nvSpPr>
            <p:cNvPr id="424" name="Google Shape;424;p30"/>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30"/>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30"/>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30"/>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30"/>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30"/>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30" name="Google Shape;430;p30"/>
          <p:cNvSpPr/>
          <p:nvPr/>
        </p:nvSpPr>
        <p:spPr>
          <a:xfrm rot="2394071">
            <a:off x="-430317" y="473592"/>
            <a:ext cx="2493200" cy="2106701"/>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30"/>
          <p:cNvSpPr/>
          <p:nvPr/>
        </p:nvSpPr>
        <p:spPr>
          <a:xfrm>
            <a:off x="1223300" y="573501"/>
            <a:ext cx="1225000" cy="903900"/>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2" name="Google Shape;432;p30"/>
          <p:cNvSpPr/>
          <p:nvPr/>
        </p:nvSpPr>
        <p:spPr>
          <a:xfrm rot="4191655">
            <a:off x="128284" y="5279944"/>
            <a:ext cx="2925696" cy="2158805"/>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4162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DDB28-C2E7-AE28-3977-ED8B87FB3B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57F6CE-D338-52CA-5935-5CAD1DB693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A46C0C-018F-E96C-8873-8BFD38BFF4F6}"/>
              </a:ext>
            </a:extLst>
          </p:cNvPr>
          <p:cNvSpPr>
            <a:spLocks noGrp="1"/>
          </p:cNvSpPr>
          <p:nvPr>
            <p:ph type="dt" sz="half" idx="10"/>
          </p:nvPr>
        </p:nvSpPr>
        <p:spPr/>
        <p:txBody>
          <a:bodyPr/>
          <a:lstStyle/>
          <a:p>
            <a:fld id="{8D3ADBEC-BF6A-49E5-80CC-5D76698E379E}" type="datetimeFigureOut">
              <a:rPr lang="en-GB" smtClean="0"/>
              <a:t>27/11/2022</a:t>
            </a:fld>
            <a:endParaRPr lang="en-GB"/>
          </a:p>
        </p:txBody>
      </p:sp>
      <p:sp>
        <p:nvSpPr>
          <p:cNvPr id="5" name="Footer Placeholder 4">
            <a:extLst>
              <a:ext uri="{FF2B5EF4-FFF2-40B4-BE49-F238E27FC236}">
                <a16:creationId xmlns:a16="http://schemas.microsoft.com/office/drawing/2014/main" id="{0AD03D97-505B-C60F-DFAC-3CEBF41700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404C2A-1105-68C2-0A34-8C48B301AABA}"/>
              </a:ext>
            </a:extLst>
          </p:cNvPr>
          <p:cNvSpPr>
            <a:spLocks noGrp="1"/>
          </p:cNvSpPr>
          <p:nvPr>
            <p:ph type="sldNum" sz="quarter" idx="12"/>
          </p:nvPr>
        </p:nvSpPr>
        <p:spPr/>
        <p:txBody>
          <a:bodyPr/>
          <a:lstStyle/>
          <a:p>
            <a:fld id="{D50FA262-74E2-4370-B93B-FE55801CAE1D}" type="slidenum">
              <a:rPr lang="en-GB" smtClean="0"/>
              <a:t>‹#›</a:t>
            </a:fld>
            <a:endParaRPr lang="en-GB"/>
          </a:p>
        </p:txBody>
      </p:sp>
    </p:spTree>
    <p:extLst>
      <p:ext uri="{BB962C8B-B14F-4D97-AF65-F5344CB8AC3E}">
        <p14:creationId xmlns:p14="http://schemas.microsoft.com/office/powerpoint/2010/main" val="41581019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33"/>
        <p:cNvGrpSpPr/>
        <p:nvPr/>
      </p:nvGrpSpPr>
      <p:grpSpPr>
        <a:xfrm>
          <a:off x="0" y="0"/>
          <a:ext cx="0" cy="0"/>
          <a:chOff x="0" y="0"/>
          <a:chExt cx="0" cy="0"/>
        </a:xfrm>
      </p:grpSpPr>
      <p:grpSp>
        <p:nvGrpSpPr>
          <p:cNvPr id="434" name="Google Shape;434;p31"/>
          <p:cNvGrpSpPr/>
          <p:nvPr/>
        </p:nvGrpSpPr>
        <p:grpSpPr>
          <a:xfrm rot="623712">
            <a:off x="10103432" y="-692137"/>
            <a:ext cx="2769016" cy="2583084"/>
            <a:chOff x="492250" y="689575"/>
            <a:chExt cx="1123275" cy="1047850"/>
          </a:xfrm>
        </p:grpSpPr>
        <p:sp>
          <p:nvSpPr>
            <p:cNvPr id="435" name="Google Shape;435;p31"/>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31"/>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31"/>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31"/>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31"/>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0" name="Google Shape;440;p31"/>
          <p:cNvSpPr/>
          <p:nvPr/>
        </p:nvSpPr>
        <p:spPr>
          <a:xfrm>
            <a:off x="-78599" y="-398715"/>
            <a:ext cx="2110913" cy="2194664"/>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1" name="Google Shape;441;p31"/>
          <p:cNvSpPr/>
          <p:nvPr/>
        </p:nvSpPr>
        <p:spPr>
          <a:xfrm>
            <a:off x="1171900" y="851034"/>
            <a:ext cx="762800" cy="599900"/>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2" name="Google Shape;442;p31"/>
          <p:cNvSpPr/>
          <p:nvPr/>
        </p:nvSpPr>
        <p:spPr>
          <a:xfrm>
            <a:off x="9640867" y="5098400"/>
            <a:ext cx="2958063" cy="2326352"/>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04009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4"/>
          <p:cNvSpPr/>
          <p:nvPr/>
        </p:nvSpPr>
        <p:spPr>
          <a:xfrm rot="-7965329">
            <a:off x="-2236932" y="-1493679"/>
            <a:ext cx="3690904" cy="3540125"/>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4"/>
          <p:cNvSpPr/>
          <p:nvPr/>
        </p:nvSpPr>
        <p:spPr>
          <a:xfrm rot="-4280476">
            <a:off x="824361" y="161175"/>
            <a:ext cx="1413411" cy="1044068"/>
          </a:xfrm>
          <a:custGeom>
            <a:avLst/>
            <a:gdLst/>
            <a:ahLst/>
            <a:cxnLst/>
            <a:rect l="l" t="t" r="r" b="b"/>
            <a:pathLst>
              <a:path w="16264" h="12014" extrusionOk="0">
                <a:moveTo>
                  <a:pt x="13231" y="1"/>
                </a:moveTo>
                <a:cubicBezTo>
                  <a:pt x="12559" y="1"/>
                  <a:pt x="11889" y="216"/>
                  <a:pt x="11271" y="431"/>
                </a:cubicBezTo>
                <a:cubicBezTo>
                  <a:pt x="7932" y="1658"/>
                  <a:pt x="4851" y="3570"/>
                  <a:pt x="2197" y="5938"/>
                </a:cubicBezTo>
                <a:cubicBezTo>
                  <a:pt x="1085" y="6936"/>
                  <a:pt x="0" y="8277"/>
                  <a:pt x="286" y="9733"/>
                </a:cubicBezTo>
                <a:cubicBezTo>
                  <a:pt x="457" y="10646"/>
                  <a:pt x="1170" y="11359"/>
                  <a:pt x="1998" y="11730"/>
                </a:cubicBezTo>
                <a:cubicBezTo>
                  <a:pt x="2499" y="11930"/>
                  <a:pt x="3030" y="12013"/>
                  <a:pt x="3567" y="12013"/>
                </a:cubicBezTo>
                <a:cubicBezTo>
                  <a:pt x="3947" y="12013"/>
                  <a:pt x="4330" y="11972"/>
                  <a:pt x="4708" y="11901"/>
                </a:cubicBezTo>
                <a:cubicBezTo>
                  <a:pt x="7019" y="11416"/>
                  <a:pt x="8902" y="9790"/>
                  <a:pt x="10671" y="8192"/>
                </a:cubicBezTo>
                <a:cubicBezTo>
                  <a:pt x="11242" y="7678"/>
                  <a:pt x="12269" y="6936"/>
                  <a:pt x="13239" y="6052"/>
                </a:cubicBezTo>
                <a:cubicBezTo>
                  <a:pt x="14837" y="4568"/>
                  <a:pt x="16264" y="2714"/>
                  <a:pt x="15151" y="916"/>
                </a:cubicBezTo>
                <a:cubicBezTo>
                  <a:pt x="14780" y="317"/>
                  <a:pt x="14038" y="3"/>
                  <a:pt x="13353" y="3"/>
                </a:cubicBezTo>
                <a:cubicBezTo>
                  <a:pt x="13313" y="2"/>
                  <a:pt x="13272" y="1"/>
                  <a:pt x="13231"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6" name="Google Shape;36;p4"/>
          <p:cNvGrpSpPr/>
          <p:nvPr/>
        </p:nvGrpSpPr>
        <p:grpSpPr>
          <a:xfrm>
            <a:off x="10819696" y="6131090"/>
            <a:ext cx="1503723" cy="860047"/>
            <a:chOff x="2567050" y="2204500"/>
            <a:chExt cx="594200" cy="339850"/>
          </a:xfrm>
        </p:grpSpPr>
        <p:sp>
          <p:nvSpPr>
            <p:cNvPr id="37" name="Google Shape;37;p4"/>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4"/>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4"/>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4"/>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4"/>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3" name="Google Shape;43;p4"/>
          <p:cNvSpPr/>
          <p:nvPr/>
        </p:nvSpPr>
        <p:spPr>
          <a:xfrm rot="-7965359">
            <a:off x="10779401" y="-1379875"/>
            <a:ext cx="2272828" cy="3662928"/>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4"/>
          <p:cNvSpPr txBox="1">
            <a:spLocks noGrp="1"/>
          </p:cNvSpPr>
          <p:nvPr>
            <p:ph type="body" idx="1"/>
          </p:nvPr>
        </p:nvSpPr>
        <p:spPr>
          <a:xfrm>
            <a:off x="950800" y="1739833"/>
            <a:ext cx="10290400" cy="4442400"/>
          </a:xfrm>
          <a:prstGeom prst="rect">
            <a:avLst/>
          </a:prstGeom>
        </p:spPr>
        <p:txBody>
          <a:bodyPr spcFirstLastPara="1" wrap="square" lIns="91425" tIns="91425" rIns="91425" bIns="91425" anchor="t" anchorCtr="0">
            <a:noAutofit/>
          </a:bodyPr>
          <a:lstStyle>
            <a:lvl1pPr marL="609585" lvl="0" indent="-397923">
              <a:lnSpc>
                <a:spcPct val="100000"/>
              </a:lnSpc>
              <a:spcBef>
                <a:spcPts val="0"/>
              </a:spcBef>
              <a:spcAft>
                <a:spcPts val="0"/>
              </a:spcAft>
              <a:buSzPts val="1100"/>
              <a:buAutoNum type="arabicPeriod"/>
              <a:defRPr sz="1600"/>
            </a:lvl1pPr>
            <a:lvl2pPr marL="1219170" lvl="1" indent="-423323">
              <a:spcBef>
                <a:spcPts val="0"/>
              </a:spcBef>
              <a:spcAft>
                <a:spcPts val="0"/>
              </a:spcAft>
              <a:buSzPts val="1400"/>
              <a:buAutoNum type="alphaLcPeriod"/>
              <a:defRPr/>
            </a:lvl2pPr>
            <a:lvl3pPr marL="1828754" lvl="2" indent="-423323">
              <a:spcBef>
                <a:spcPts val="0"/>
              </a:spcBef>
              <a:spcAft>
                <a:spcPts val="0"/>
              </a:spcAft>
              <a:buSzPts val="1400"/>
              <a:buAutoNum type="romanLcPeriod"/>
              <a:defRPr/>
            </a:lvl3pPr>
            <a:lvl4pPr marL="2438339" lvl="3" indent="-423323">
              <a:spcBef>
                <a:spcPts val="0"/>
              </a:spcBef>
              <a:spcAft>
                <a:spcPts val="0"/>
              </a:spcAft>
              <a:buSzPts val="1400"/>
              <a:buAutoNum type="arabicPeriod"/>
              <a:defRPr/>
            </a:lvl4pPr>
            <a:lvl5pPr marL="3047924" lvl="4" indent="-423323">
              <a:spcBef>
                <a:spcPts val="0"/>
              </a:spcBef>
              <a:spcAft>
                <a:spcPts val="0"/>
              </a:spcAft>
              <a:buSzPts val="1400"/>
              <a:buAutoNum type="alphaLcPeriod"/>
              <a:defRPr/>
            </a:lvl5pPr>
            <a:lvl6pPr marL="3657509" lvl="5" indent="-423323">
              <a:spcBef>
                <a:spcPts val="0"/>
              </a:spcBef>
              <a:spcAft>
                <a:spcPts val="0"/>
              </a:spcAft>
              <a:buSzPts val="1400"/>
              <a:buAutoNum type="romanLcPeriod"/>
              <a:defRPr/>
            </a:lvl6pPr>
            <a:lvl7pPr marL="4267093" lvl="6" indent="-423323">
              <a:spcBef>
                <a:spcPts val="0"/>
              </a:spcBef>
              <a:spcAft>
                <a:spcPts val="0"/>
              </a:spcAft>
              <a:buSzPts val="1400"/>
              <a:buAutoNum type="arabicPeriod"/>
              <a:defRPr/>
            </a:lvl7pPr>
            <a:lvl8pPr marL="4876678" lvl="7" indent="-423323">
              <a:spcBef>
                <a:spcPts val="0"/>
              </a:spcBef>
              <a:spcAft>
                <a:spcPts val="0"/>
              </a:spcAft>
              <a:buSzPts val="1400"/>
              <a:buAutoNum type="alphaLcPeriod"/>
              <a:defRPr/>
            </a:lvl8pPr>
            <a:lvl9pPr marL="5486263" lvl="8" indent="-423323">
              <a:spcBef>
                <a:spcPts val="0"/>
              </a:spcBef>
              <a:spcAft>
                <a:spcPts val="0"/>
              </a:spcAft>
              <a:buSzPts val="1400"/>
              <a:buAutoNum type="romanLcPeriod"/>
              <a:defRPr/>
            </a:lvl9pPr>
          </a:lstStyle>
          <a:p>
            <a:endParaRPr/>
          </a:p>
        </p:txBody>
      </p:sp>
      <p:sp>
        <p:nvSpPr>
          <p:cNvPr id="45" name="Google Shape;45;p4"/>
          <p:cNvSpPr txBox="1">
            <a:spLocks noGrp="1"/>
          </p:cNvSpPr>
          <p:nvPr>
            <p:ph type="title"/>
          </p:nvPr>
        </p:nvSpPr>
        <p:spPr>
          <a:xfrm>
            <a:off x="950800" y="756199"/>
            <a:ext cx="102904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970021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8"/>
        <p:cNvGrpSpPr/>
        <p:nvPr/>
      </p:nvGrpSpPr>
      <p:grpSpPr>
        <a:xfrm>
          <a:off x="0" y="0"/>
          <a:ext cx="0" cy="0"/>
          <a:chOff x="0" y="0"/>
          <a:chExt cx="0" cy="0"/>
        </a:xfrm>
      </p:grpSpPr>
    </p:spTree>
    <p:extLst>
      <p:ext uri="{BB962C8B-B14F-4D97-AF65-F5344CB8AC3E}">
        <p14:creationId xmlns:p14="http://schemas.microsoft.com/office/powerpoint/2010/main" val="2087379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33"/>
        <p:cNvGrpSpPr/>
        <p:nvPr/>
      </p:nvGrpSpPr>
      <p:grpSpPr>
        <a:xfrm>
          <a:off x="0" y="0"/>
          <a:ext cx="0" cy="0"/>
          <a:chOff x="0" y="0"/>
          <a:chExt cx="0" cy="0"/>
        </a:xfrm>
      </p:grpSpPr>
      <p:sp>
        <p:nvSpPr>
          <p:cNvPr id="234" name="Google Shape;234;p17"/>
          <p:cNvSpPr/>
          <p:nvPr/>
        </p:nvSpPr>
        <p:spPr>
          <a:xfrm rot="-8263646">
            <a:off x="-3306051" y="-1073044"/>
            <a:ext cx="4677249" cy="4862819"/>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17"/>
          <p:cNvSpPr/>
          <p:nvPr/>
        </p:nvSpPr>
        <p:spPr>
          <a:xfrm rot="-6154224">
            <a:off x="977671" y="1135922"/>
            <a:ext cx="1269035" cy="1072308"/>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36" name="Google Shape;236;p17"/>
          <p:cNvGrpSpPr/>
          <p:nvPr/>
        </p:nvGrpSpPr>
        <p:grpSpPr>
          <a:xfrm rot="623712">
            <a:off x="10794732" y="-667237"/>
            <a:ext cx="2769016" cy="2583084"/>
            <a:chOff x="492250" y="689575"/>
            <a:chExt cx="1123275" cy="1047850"/>
          </a:xfrm>
        </p:grpSpPr>
        <p:sp>
          <p:nvSpPr>
            <p:cNvPr id="237" name="Google Shape;237;p17"/>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7"/>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7"/>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7"/>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7"/>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2" name="Google Shape;242;p17"/>
          <p:cNvSpPr/>
          <p:nvPr/>
        </p:nvSpPr>
        <p:spPr>
          <a:xfrm rot="9272740">
            <a:off x="10039781" y="5445558"/>
            <a:ext cx="1783235" cy="1506796"/>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3" name="Google Shape;243;p17"/>
          <p:cNvSpPr txBox="1">
            <a:spLocks noGrp="1"/>
          </p:cNvSpPr>
          <p:nvPr>
            <p:ph type="title"/>
          </p:nvPr>
        </p:nvSpPr>
        <p:spPr>
          <a:xfrm>
            <a:off x="950800" y="756199"/>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56792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37"/>
        <p:cNvGrpSpPr/>
        <p:nvPr/>
      </p:nvGrpSpPr>
      <p:grpSpPr>
        <a:xfrm>
          <a:off x="0" y="0"/>
          <a:ext cx="0" cy="0"/>
          <a:chOff x="0" y="0"/>
          <a:chExt cx="0" cy="0"/>
        </a:xfrm>
      </p:grpSpPr>
      <p:sp>
        <p:nvSpPr>
          <p:cNvPr id="338" name="Google Shape;338;p26"/>
          <p:cNvSpPr/>
          <p:nvPr/>
        </p:nvSpPr>
        <p:spPr>
          <a:xfrm>
            <a:off x="-3407633" y="-573703"/>
            <a:ext cx="5665489" cy="4886963"/>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9" name="Google Shape;339;p26"/>
          <p:cNvSpPr/>
          <p:nvPr/>
        </p:nvSpPr>
        <p:spPr>
          <a:xfrm rot="1605434">
            <a:off x="1446600" y="2027808"/>
            <a:ext cx="979609" cy="1018475"/>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0" name="Google Shape;340;p26"/>
          <p:cNvSpPr txBox="1">
            <a:spLocks noGrp="1"/>
          </p:cNvSpPr>
          <p:nvPr>
            <p:ph type="title"/>
          </p:nvPr>
        </p:nvSpPr>
        <p:spPr>
          <a:xfrm>
            <a:off x="1376767" y="4095067"/>
            <a:ext cx="264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1" name="Google Shape;341;p26"/>
          <p:cNvSpPr txBox="1">
            <a:spLocks noGrp="1"/>
          </p:cNvSpPr>
          <p:nvPr>
            <p:ph type="subTitle" idx="1"/>
          </p:nvPr>
        </p:nvSpPr>
        <p:spPr>
          <a:xfrm>
            <a:off x="1376767" y="4782235"/>
            <a:ext cx="26472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6"/>
          <p:cNvSpPr txBox="1">
            <a:spLocks noGrp="1"/>
          </p:cNvSpPr>
          <p:nvPr>
            <p:ph type="title" idx="2"/>
          </p:nvPr>
        </p:nvSpPr>
        <p:spPr>
          <a:xfrm>
            <a:off x="4772500" y="4095067"/>
            <a:ext cx="264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3" name="Google Shape;343;p26"/>
          <p:cNvSpPr txBox="1">
            <a:spLocks noGrp="1"/>
          </p:cNvSpPr>
          <p:nvPr>
            <p:ph type="subTitle" idx="3"/>
          </p:nvPr>
        </p:nvSpPr>
        <p:spPr>
          <a:xfrm>
            <a:off x="4772500" y="4782235"/>
            <a:ext cx="26472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6"/>
          <p:cNvSpPr txBox="1">
            <a:spLocks noGrp="1"/>
          </p:cNvSpPr>
          <p:nvPr>
            <p:ph type="title" idx="4"/>
          </p:nvPr>
        </p:nvSpPr>
        <p:spPr>
          <a:xfrm>
            <a:off x="8168133" y="4095067"/>
            <a:ext cx="264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5" name="Google Shape;345;p26"/>
          <p:cNvSpPr txBox="1">
            <a:spLocks noGrp="1"/>
          </p:cNvSpPr>
          <p:nvPr>
            <p:ph type="subTitle" idx="5"/>
          </p:nvPr>
        </p:nvSpPr>
        <p:spPr>
          <a:xfrm>
            <a:off x="8168133" y="4782235"/>
            <a:ext cx="26472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6" name="Google Shape;346;p26"/>
          <p:cNvSpPr txBox="1">
            <a:spLocks noGrp="1"/>
          </p:cNvSpPr>
          <p:nvPr>
            <p:ph type="title" idx="6"/>
          </p:nvPr>
        </p:nvSpPr>
        <p:spPr>
          <a:xfrm>
            <a:off x="950800" y="756199"/>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7" name="Google Shape;347;p26"/>
          <p:cNvGrpSpPr/>
          <p:nvPr/>
        </p:nvGrpSpPr>
        <p:grpSpPr>
          <a:xfrm rot="-1175190">
            <a:off x="10794797" y="-838492"/>
            <a:ext cx="2769072" cy="2583136"/>
            <a:chOff x="492250" y="689575"/>
            <a:chExt cx="1123275" cy="1047850"/>
          </a:xfrm>
        </p:grpSpPr>
        <p:sp>
          <p:nvSpPr>
            <p:cNvPr id="348" name="Google Shape;348;p26"/>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26"/>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6"/>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26"/>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26"/>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13895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2"/>
        <p:cNvGrpSpPr/>
        <p:nvPr/>
      </p:nvGrpSpPr>
      <p:grpSpPr>
        <a:xfrm>
          <a:off x="0" y="0"/>
          <a:ext cx="0" cy="0"/>
          <a:chOff x="0" y="0"/>
          <a:chExt cx="0" cy="0"/>
        </a:xfrm>
      </p:grpSpPr>
      <p:grpSp>
        <p:nvGrpSpPr>
          <p:cNvPr id="423" name="Google Shape;423;p30"/>
          <p:cNvGrpSpPr/>
          <p:nvPr/>
        </p:nvGrpSpPr>
        <p:grpSpPr>
          <a:xfrm rot="-1452517">
            <a:off x="10203323" y="346856"/>
            <a:ext cx="1503733" cy="860053"/>
            <a:chOff x="2567050" y="2204500"/>
            <a:chExt cx="594200" cy="339850"/>
          </a:xfrm>
        </p:grpSpPr>
        <p:sp>
          <p:nvSpPr>
            <p:cNvPr id="424" name="Google Shape;424;p30"/>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30"/>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30"/>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30"/>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30"/>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30"/>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30" name="Google Shape;430;p30"/>
          <p:cNvSpPr/>
          <p:nvPr/>
        </p:nvSpPr>
        <p:spPr>
          <a:xfrm rot="2394071">
            <a:off x="-430317" y="473592"/>
            <a:ext cx="2493200" cy="2106701"/>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30"/>
          <p:cNvSpPr/>
          <p:nvPr/>
        </p:nvSpPr>
        <p:spPr>
          <a:xfrm>
            <a:off x="1223300" y="573501"/>
            <a:ext cx="1225000" cy="903900"/>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2" name="Google Shape;432;p30"/>
          <p:cNvSpPr/>
          <p:nvPr/>
        </p:nvSpPr>
        <p:spPr>
          <a:xfrm rot="4191655">
            <a:off x="128284" y="5279944"/>
            <a:ext cx="2925696" cy="2158805"/>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883455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33"/>
        <p:cNvGrpSpPr/>
        <p:nvPr/>
      </p:nvGrpSpPr>
      <p:grpSpPr>
        <a:xfrm>
          <a:off x="0" y="0"/>
          <a:ext cx="0" cy="0"/>
          <a:chOff x="0" y="0"/>
          <a:chExt cx="0" cy="0"/>
        </a:xfrm>
      </p:grpSpPr>
      <p:grpSp>
        <p:nvGrpSpPr>
          <p:cNvPr id="434" name="Google Shape;434;p31"/>
          <p:cNvGrpSpPr/>
          <p:nvPr/>
        </p:nvGrpSpPr>
        <p:grpSpPr>
          <a:xfrm rot="623712">
            <a:off x="10103432" y="-692137"/>
            <a:ext cx="2769016" cy="2583084"/>
            <a:chOff x="492250" y="689575"/>
            <a:chExt cx="1123275" cy="1047850"/>
          </a:xfrm>
        </p:grpSpPr>
        <p:sp>
          <p:nvSpPr>
            <p:cNvPr id="435" name="Google Shape;435;p31"/>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31"/>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31"/>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31"/>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31"/>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0" name="Google Shape;440;p31"/>
          <p:cNvSpPr/>
          <p:nvPr/>
        </p:nvSpPr>
        <p:spPr>
          <a:xfrm>
            <a:off x="-78599" y="-398715"/>
            <a:ext cx="2110913" cy="2194664"/>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1" name="Google Shape;441;p31"/>
          <p:cNvSpPr/>
          <p:nvPr/>
        </p:nvSpPr>
        <p:spPr>
          <a:xfrm>
            <a:off x="1171900" y="851034"/>
            <a:ext cx="762800" cy="599900"/>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2" name="Google Shape;442;p31"/>
          <p:cNvSpPr/>
          <p:nvPr/>
        </p:nvSpPr>
        <p:spPr>
          <a:xfrm>
            <a:off x="9640867" y="5098400"/>
            <a:ext cx="2958063" cy="2326352"/>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011236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53"/>
        <p:cNvGrpSpPr/>
        <p:nvPr/>
      </p:nvGrpSpPr>
      <p:grpSpPr>
        <a:xfrm>
          <a:off x="0" y="0"/>
          <a:ext cx="0" cy="0"/>
          <a:chOff x="0" y="0"/>
          <a:chExt cx="0" cy="0"/>
        </a:xfrm>
      </p:grpSpPr>
      <p:grpSp>
        <p:nvGrpSpPr>
          <p:cNvPr id="354" name="Google Shape;354;p27"/>
          <p:cNvGrpSpPr/>
          <p:nvPr/>
        </p:nvGrpSpPr>
        <p:grpSpPr>
          <a:xfrm rot="-1452517">
            <a:off x="533956" y="270490"/>
            <a:ext cx="1503733" cy="860053"/>
            <a:chOff x="2567050" y="2204500"/>
            <a:chExt cx="594200" cy="339850"/>
          </a:xfrm>
        </p:grpSpPr>
        <p:sp>
          <p:nvSpPr>
            <p:cNvPr id="355" name="Google Shape;355;p27"/>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356;p27"/>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357;p27"/>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358;p27"/>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359;p27"/>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360;p27"/>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1" name="Google Shape;361;p27"/>
          <p:cNvGrpSpPr/>
          <p:nvPr/>
        </p:nvGrpSpPr>
        <p:grpSpPr>
          <a:xfrm rot="623712">
            <a:off x="10462499" y="5140797"/>
            <a:ext cx="2769016" cy="2583084"/>
            <a:chOff x="492250" y="689575"/>
            <a:chExt cx="1123275" cy="1047850"/>
          </a:xfrm>
        </p:grpSpPr>
        <p:sp>
          <p:nvSpPr>
            <p:cNvPr id="362" name="Google Shape;362;p27"/>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363;p27"/>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364;p27"/>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365;p27"/>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366;p27"/>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367" name="Google Shape;367;p27"/>
          <p:cNvSpPr/>
          <p:nvPr/>
        </p:nvSpPr>
        <p:spPr>
          <a:xfrm rot="1021960">
            <a:off x="9869818" y="-262591"/>
            <a:ext cx="2816129" cy="2214729"/>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368;p27"/>
          <p:cNvSpPr/>
          <p:nvPr/>
        </p:nvSpPr>
        <p:spPr>
          <a:xfrm rot="3946799">
            <a:off x="-424120" y="5020263"/>
            <a:ext cx="2552016" cy="2007019"/>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369;p27"/>
          <p:cNvSpPr txBox="1">
            <a:spLocks noGrp="1"/>
          </p:cNvSpPr>
          <p:nvPr>
            <p:ph type="title"/>
          </p:nvPr>
        </p:nvSpPr>
        <p:spPr>
          <a:xfrm>
            <a:off x="3045207" y="2297367"/>
            <a:ext cx="2637600" cy="70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400">
                <a:solidFill>
                  <a:schemeClr val="lt2"/>
                </a:solidFill>
              </a:defRPr>
            </a:lvl1pPr>
            <a:lvl2pPr lvl="1" algn="ctr" rtl="0">
              <a:spcBef>
                <a:spcPts val="0"/>
              </a:spcBef>
              <a:spcAft>
                <a:spcPts val="0"/>
              </a:spcAft>
              <a:buClr>
                <a:schemeClr val="dk2"/>
              </a:buClr>
              <a:buSzPts val="2800"/>
              <a:buNone/>
              <a:defRPr>
                <a:solidFill>
                  <a:schemeClr val="dk2"/>
                </a:solidFill>
              </a:defRPr>
            </a:lvl2pPr>
            <a:lvl3pPr lvl="2" algn="ctr" rtl="0">
              <a:spcBef>
                <a:spcPts val="0"/>
              </a:spcBef>
              <a:spcAft>
                <a:spcPts val="0"/>
              </a:spcAft>
              <a:buClr>
                <a:schemeClr val="dk2"/>
              </a:buClr>
              <a:buSzPts val="2800"/>
              <a:buNone/>
              <a:defRPr>
                <a:solidFill>
                  <a:schemeClr val="dk2"/>
                </a:solidFill>
              </a:defRPr>
            </a:lvl3pPr>
            <a:lvl4pPr lvl="3" algn="ctr" rtl="0">
              <a:spcBef>
                <a:spcPts val="0"/>
              </a:spcBef>
              <a:spcAft>
                <a:spcPts val="0"/>
              </a:spcAft>
              <a:buClr>
                <a:schemeClr val="dk2"/>
              </a:buClr>
              <a:buSzPts val="2800"/>
              <a:buNone/>
              <a:defRPr>
                <a:solidFill>
                  <a:schemeClr val="dk2"/>
                </a:solidFill>
              </a:defRPr>
            </a:lvl4pPr>
            <a:lvl5pPr lvl="4" algn="ctr" rtl="0">
              <a:spcBef>
                <a:spcPts val="0"/>
              </a:spcBef>
              <a:spcAft>
                <a:spcPts val="0"/>
              </a:spcAft>
              <a:buClr>
                <a:schemeClr val="dk2"/>
              </a:buClr>
              <a:buSzPts val="2800"/>
              <a:buNone/>
              <a:defRPr>
                <a:solidFill>
                  <a:schemeClr val="dk2"/>
                </a:solidFill>
              </a:defRPr>
            </a:lvl5pPr>
            <a:lvl6pPr lvl="5" algn="ctr" rtl="0">
              <a:spcBef>
                <a:spcPts val="0"/>
              </a:spcBef>
              <a:spcAft>
                <a:spcPts val="0"/>
              </a:spcAft>
              <a:buClr>
                <a:schemeClr val="dk2"/>
              </a:buClr>
              <a:buSzPts val="2800"/>
              <a:buNone/>
              <a:defRPr>
                <a:solidFill>
                  <a:schemeClr val="dk2"/>
                </a:solidFill>
              </a:defRPr>
            </a:lvl6pPr>
            <a:lvl7pPr lvl="6" algn="ctr" rtl="0">
              <a:spcBef>
                <a:spcPts val="0"/>
              </a:spcBef>
              <a:spcAft>
                <a:spcPts val="0"/>
              </a:spcAft>
              <a:buClr>
                <a:schemeClr val="dk2"/>
              </a:buClr>
              <a:buSzPts val="2800"/>
              <a:buNone/>
              <a:defRPr>
                <a:solidFill>
                  <a:schemeClr val="dk2"/>
                </a:solidFill>
              </a:defRPr>
            </a:lvl7pPr>
            <a:lvl8pPr lvl="7" algn="ctr" rtl="0">
              <a:spcBef>
                <a:spcPts val="0"/>
              </a:spcBef>
              <a:spcAft>
                <a:spcPts val="0"/>
              </a:spcAft>
              <a:buClr>
                <a:schemeClr val="dk2"/>
              </a:buClr>
              <a:buSzPts val="2800"/>
              <a:buNone/>
              <a:defRPr>
                <a:solidFill>
                  <a:schemeClr val="dk2"/>
                </a:solidFill>
              </a:defRPr>
            </a:lvl8pPr>
            <a:lvl9pPr lvl="8" algn="ctr" rtl="0">
              <a:spcBef>
                <a:spcPts val="0"/>
              </a:spcBef>
              <a:spcAft>
                <a:spcPts val="0"/>
              </a:spcAft>
              <a:buClr>
                <a:schemeClr val="dk2"/>
              </a:buClr>
              <a:buSzPts val="2800"/>
              <a:buNone/>
              <a:defRPr>
                <a:solidFill>
                  <a:schemeClr val="dk2"/>
                </a:solidFill>
              </a:defRPr>
            </a:lvl9pPr>
          </a:lstStyle>
          <a:p>
            <a:endParaRPr/>
          </a:p>
        </p:txBody>
      </p:sp>
      <p:sp>
        <p:nvSpPr>
          <p:cNvPr id="370" name="Google Shape;370;p27"/>
          <p:cNvSpPr txBox="1">
            <a:spLocks noGrp="1"/>
          </p:cNvSpPr>
          <p:nvPr>
            <p:ph type="subTitle" idx="1"/>
          </p:nvPr>
        </p:nvSpPr>
        <p:spPr>
          <a:xfrm>
            <a:off x="3045207" y="2753691"/>
            <a:ext cx="2637600" cy="88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371" name="Google Shape;371;p27"/>
          <p:cNvSpPr txBox="1">
            <a:spLocks noGrp="1"/>
          </p:cNvSpPr>
          <p:nvPr>
            <p:ph type="title" idx="2"/>
          </p:nvPr>
        </p:nvSpPr>
        <p:spPr>
          <a:xfrm>
            <a:off x="6539751" y="2297367"/>
            <a:ext cx="26376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2800"/>
              <a:buNone/>
              <a:defRPr sz="2400">
                <a:solidFill>
                  <a:schemeClr val="lt2"/>
                </a:solidFill>
              </a:defRPr>
            </a:lvl1pPr>
            <a:lvl2pPr lvl="1" algn="ctr" rtl="0">
              <a:spcBef>
                <a:spcPts val="0"/>
              </a:spcBef>
              <a:spcAft>
                <a:spcPts val="0"/>
              </a:spcAft>
              <a:buClr>
                <a:schemeClr val="dk2"/>
              </a:buClr>
              <a:buSzPts val="2800"/>
              <a:buNone/>
              <a:defRPr>
                <a:solidFill>
                  <a:schemeClr val="dk2"/>
                </a:solidFill>
              </a:defRPr>
            </a:lvl2pPr>
            <a:lvl3pPr lvl="2" algn="ctr" rtl="0">
              <a:spcBef>
                <a:spcPts val="0"/>
              </a:spcBef>
              <a:spcAft>
                <a:spcPts val="0"/>
              </a:spcAft>
              <a:buClr>
                <a:schemeClr val="dk2"/>
              </a:buClr>
              <a:buSzPts val="2800"/>
              <a:buNone/>
              <a:defRPr>
                <a:solidFill>
                  <a:schemeClr val="dk2"/>
                </a:solidFill>
              </a:defRPr>
            </a:lvl3pPr>
            <a:lvl4pPr lvl="3" algn="ctr" rtl="0">
              <a:spcBef>
                <a:spcPts val="0"/>
              </a:spcBef>
              <a:spcAft>
                <a:spcPts val="0"/>
              </a:spcAft>
              <a:buClr>
                <a:schemeClr val="dk2"/>
              </a:buClr>
              <a:buSzPts val="2800"/>
              <a:buNone/>
              <a:defRPr>
                <a:solidFill>
                  <a:schemeClr val="dk2"/>
                </a:solidFill>
              </a:defRPr>
            </a:lvl4pPr>
            <a:lvl5pPr lvl="4" algn="ctr" rtl="0">
              <a:spcBef>
                <a:spcPts val="0"/>
              </a:spcBef>
              <a:spcAft>
                <a:spcPts val="0"/>
              </a:spcAft>
              <a:buClr>
                <a:schemeClr val="dk2"/>
              </a:buClr>
              <a:buSzPts val="2800"/>
              <a:buNone/>
              <a:defRPr>
                <a:solidFill>
                  <a:schemeClr val="dk2"/>
                </a:solidFill>
              </a:defRPr>
            </a:lvl5pPr>
            <a:lvl6pPr lvl="5" algn="ctr" rtl="0">
              <a:spcBef>
                <a:spcPts val="0"/>
              </a:spcBef>
              <a:spcAft>
                <a:spcPts val="0"/>
              </a:spcAft>
              <a:buClr>
                <a:schemeClr val="dk2"/>
              </a:buClr>
              <a:buSzPts val="2800"/>
              <a:buNone/>
              <a:defRPr>
                <a:solidFill>
                  <a:schemeClr val="dk2"/>
                </a:solidFill>
              </a:defRPr>
            </a:lvl6pPr>
            <a:lvl7pPr lvl="6" algn="ctr" rtl="0">
              <a:spcBef>
                <a:spcPts val="0"/>
              </a:spcBef>
              <a:spcAft>
                <a:spcPts val="0"/>
              </a:spcAft>
              <a:buClr>
                <a:schemeClr val="dk2"/>
              </a:buClr>
              <a:buSzPts val="2800"/>
              <a:buNone/>
              <a:defRPr>
                <a:solidFill>
                  <a:schemeClr val="dk2"/>
                </a:solidFill>
              </a:defRPr>
            </a:lvl7pPr>
            <a:lvl8pPr lvl="7" algn="ctr" rtl="0">
              <a:spcBef>
                <a:spcPts val="0"/>
              </a:spcBef>
              <a:spcAft>
                <a:spcPts val="0"/>
              </a:spcAft>
              <a:buClr>
                <a:schemeClr val="dk2"/>
              </a:buClr>
              <a:buSzPts val="2800"/>
              <a:buNone/>
              <a:defRPr>
                <a:solidFill>
                  <a:schemeClr val="dk2"/>
                </a:solidFill>
              </a:defRPr>
            </a:lvl8pPr>
            <a:lvl9pPr lvl="8" algn="ctr" rtl="0">
              <a:spcBef>
                <a:spcPts val="0"/>
              </a:spcBef>
              <a:spcAft>
                <a:spcPts val="0"/>
              </a:spcAft>
              <a:buClr>
                <a:schemeClr val="dk2"/>
              </a:buClr>
              <a:buSzPts val="2800"/>
              <a:buNone/>
              <a:defRPr>
                <a:solidFill>
                  <a:schemeClr val="dk2"/>
                </a:solidFill>
              </a:defRPr>
            </a:lvl9pPr>
          </a:lstStyle>
          <a:p>
            <a:endParaRPr/>
          </a:p>
        </p:txBody>
      </p:sp>
      <p:sp>
        <p:nvSpPr>
          <p:cNvPr id="372" name="Google Shape;372;p27"/>
          <p:cNvSpPr txBox="1">
            <a:spLocks noGrp="1"/>
          </p:cNvSpPr>
          <p:nvPr>
            <p:ph type="subTitle" idx="3"/>
          </p:nvPr>
        </p:nvSpPr>
        <p:spPr>
          <a:xfrm>
            <a:off x="6539744" y="2753691"/>
            <a:ext cx="2637600" cy="88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373" name="Google Shape;373;p27"/>
          <p:cNvSpPr txBox="1">
            <a:spLocks noGrp="1"/>
          </p:cNvSpPr>
          <p:nvPr>
            <p:ph type="title" idx="4"/>
          </p:nvPr>
        </p:nvSpPr>
        <p:spPr>
          <a:xfrm>
            <a:off x="3045207" y="4208567"/>
            <a:ext cx="2637600" cy="70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400">
                <a:solidFill>
                  <a:schemeClr val="lt2"/>
                </a:solidFill>
              </a:defRPr>
            </a:lvl1pPr>
            <a:lvl2pPr lvl="1" algn="ctr" rtl="0">
              <a:spcBef>
                <a:spcPts val="0"/>
              </a:spcBef>
              <a:spcAft>
                <a:spcPts val="0"/>
              </a:spcAft>
              <a:buClr>
                <a:schemeClr val="dk2"/>
              </a:buClr>
              <a:buSzPts val="2800"/>
              <a:buNone/>
              <a:defRPr>
                <a:solidFill>
                  <a:schemeClr val="dk2"/>
                </a:solidFill>
              </a:defRPr>
            </a:lvl2pPr>
            <a:lvl3pPr lvl="2" algn="ctr" rtl="0">
              <a:spcBef>
                <a:spcPts val="0"/>
              </a:spcBef>
              <a:spcAft>
                <a:spcPts val="0"/>
              </a:spcAft>
              <a:buClr>
                <a:schemeClr val="dk2"/>
              </a:buClr>
              <a:buSzPts val="2800"/>
              <a:buNone/>
              <a:defRPr>
                <a:solidFill>
                  <a:schemeClr val="dk2"/>
                </a:solidFill>
              </a:defRPr>
            </a:lvl3pPr>
            <a:lvl4pPr lvl="3" algn="ctr" rtl="0">
              <a:spcBef>
                <a:spcPts val="0"/>
              </a:spcBef>
              <a:spcAft>
                <a:spcPts val="0"/>
              </a:spcAft>
              <a:buClr>
                <a:schemeClr val="dk2"/>
              </a:buClr>
              <a:buSzPts val="2800"/>
              <a:buNone/>
              <a:defRPr>
                <a:solidFill>
                  <a:schemeClr val="dk2"/>
                </a:solidFill>
              </a:defRPr>
            </a:lvl4pPr>
            <a:lvl5pPr lvl="4" algn="ctr" rtl="0">
              <a:spcBef>
                <a:spcPts val="0"/>
              </a:spcBef>
              <a:spcAft>
                <a:spcPts val="0"/>
              </a:spcAft>
              <a:buClr>
                <a:schemeClr val="dk2"/>
              </a:buClr>
              <a:buSzPts val="2800"/>
              <a:buNone/>
              <a:defRPr>
                <a:solidFill>
                  <a:schemeClr val="dk2"/>
                </a:solidFill>
              </a:defRPr>
            </a:lvl5pPr>
            <a:lvl6pPr lvl="5" algn="ctr" rtl="0">
              <a:spcBef>
                <a:spcPts val="0"/>
              </a:spcBef>
              <a:spcAft>
                <a:spcPts val="0"/>
              </a:spcAft>
              <a:buClr>
                <a:schemeClr val="dk2"/>
              </a:buClr>
              <a:buSzPts val="2800"/>
              <a:buNone/>
              <a:defRPr>
                <a:solidFill>
                  <a:schemeClr val="dk2"/>
                </a:solidFill>
              </a:defRPr>
            </a:lvl6pPr>
            <a:lvl7pPr lvl="6" algn="ctr" rtl="0">
              <a:spcBef>
                <a:spcPts val="0"/>
              </a:spcBef>
              <a:spcAft>
                <a:spcPts val="0"/>
              </a:spcAft>
              <a:buClr>
                <a:schemeClr val="dk2"/>
              </a:buClr>
              <a:buSzPts val="2800"/>
              <a:buNone/>
              <a:defRPr>
                <a:solidFill>
                  <a:schemeClr val="dk2"/>
                </a:solidFill>
              </a:defRPr>
            </a:lvl7pPr>
            <a:lvl8pPr lvl="7" algn="ctr" rtl="0">
              <a:spcBef>
                <a:spcPts val="0"/>
              </a:spcBef>
              <a:spcAft>
                <a:spcPts val="0"/>
              </a:spcAft>
              <a:buClr>
                <a:schemeClr val="dk2"/>
              </a:buClr>
              <a:buSzPts val="2800"/>
              <a:buNone/>
              <a:defRPr>
                <a:solidFill>
                  <a:schemeClr val="dk2"/>
                </a:solidFill>
              </a:defRPr>
            </a:lvl8pPr>
            <a:lvl9pPr lvl="8" algn="ctr" rtl="0">
              <a:spcBef>
                <a:spcPts val="0"/>
              </a:spcBef>
              <a:spcAft>
                <a:spcPts val="0"/>
              </a:spcAft>
              <a:buClr>
                <a:schemeClr val="dk2"/>
              </a:buClr>
              <a:buSzPts val="2800"/>
              <a:buNone/>
              <a:defRPr>
                <a:solidFill>
                  <a:schemeClr val="dk2"/>
                </a:solidFill>
              </a:defRPr>
            </a:lvl9pPr>
          </a:lstStyle>
          <a:p>
            <a:endParaRPr/>
          </a:p>
        </p:txBody>
      </p:sp>
      <p:sp>
        <p:nvSpPr>
          <p:cNvPr id="374" name="Google Shape;374;p27"/>
          <p:cNvSpPr txBox="1">
            <a:spLocks noGrp="1"/>
          </p:cNvSpPr>
          <p:nvPr>
            <p:ph type="subTitle" idx="5"/>
          </p:nvPr>
        </p:nvSpPr>
        <p:spPr>
          <a:xfrm>
            <a:off x="3045207" y="4659753"/>
            <a:ext cx="2637600" cy="88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375" name="Google Shape;375;p27"/>
          <p:cNvSpPr txBox="1">
            <a:spLocks noGrp="1"/>
          </p:cNvSpPr>
          <p:nvPr>
            <p:ph type="title" idx="6"/>
          </p:nvPr>
        </p:nvSpPr>
        <p:spPr>
          <a:xfrm>
            <a:off x="6539751" y="4208567"/>
            <a:ext cx="26376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2800"/>
              <a:buNone/>
              <a:defRPr sz="2400">
                <a:solidFill>
                  <a:schemeClr val="lt2"/>
                </a:solidFill>
              </a:defRPr>
            </a:lvl1pPr>
            <a:lvl2pPr lvl="1" algn="ctr" rtl="0">
              <a:spcBef>
                <a:spcPts val="0"/>
              </a:spcBef>
              <a:spcAft>
                <a:spcPts val="0"/>
              </a:spcAft>
              <a:buClr>
                <a:schemeClr val="dk2"/>
              </a:buClr>
              <a:buSzPts val="2800"/>
              <a:buNone/>
              <a:defRPr>
                <a:solidFill>
                  <a:schemeClr val="dk2"/>
                </a:solidFill>
              </a:defRPr>
            </a:lvl2pPr>
            <a:lvl3pPr lvl="2" algn="ctr" rtl="0">
              <a:spcBef>
                <a:spcPts val="0"/>
              </a:spcBef>
              <a:spcAft>
                <a:spcPts val="0"/>
              </a:spcAft>
              <a:buClr>
                <a:schemeClr val="dk2"/>
              </a:buClr>
              <a:buSzPts val="2800"/>
              <a:buNone/>
              <a:defRPr>
                <a:solidFill>
                  <a:schemeClr val="dk2"/>
                </a:solidFill>
              </a:defRPr>
            </a:lvl3pPr>
            <a:lvl4pPr lvl="3" algn="ctr" rtl="0">
              <a:spcBef>
                <a:spcPts val="0"/>
              </a:spcBef>
              <a:spcAft>
                <a:spcPts val="0"/>
              </a:spcAft>
              <a:buClr>
                <a:schemeClr val="dk2"/>
              </a:buClr>
              <a:buSzPts val="2800"/>
              <a:buNone/>
              <a:defRPr>
                <a:solidFill>
                  <a:schemeClr val="dk2"/>
                </a:solidFill>
              </a:defRPr>
            </a:lvl4pPr>
            <a:lvl5pPr lvl="4" algn="ctr" rtl="0">
              <a:spcBef>
                <a:spcPts val="0"/>
              </a:spcBef>
              <a:spcAft>
                <a:spcPts val="0"/>
              </a:spcAft>
              <a:buClr>
                <a:schemeClr val="dk2"/>
              </a:buClr>
              <a:buSzPts val="2800"/>
              <a:buNone/>
              <a:defRPr>
                <a:solidFill>
                  <a:schemeClr val="dk2"/>
                </a:solidFill>
              </a:defRPr>
            </a:lvl5pPr>
            <a:lvl6pPr lvl="5" algn="ctr" rtl="0">
              <a:spcBef>
                <a:spcPts val="0"/>
              </a:spcBef>
              <a:spcAft>
                <a:spcPts val="0"/>
              </a:spcAft>
              <a:buClr>
                <a:schemeClr val="dk2"/>
              </a:buClr>
              <a:buSzPts val="2800"/>
              <a:buNone/>
              <a:defRPr>
                <a:solidFill>
                  <a:schemeClr val="dk2"/>
                </a:solidFill>
              </a:defRPr>
            </a:lvl6pPr>
            <a:lvl7pPr lvl="6" algn="ctr" rtl="0">
              <a:spcBef>
                <a:spcPts val="0"/>
              </a:spcBef>
              <a:spcAft>
                <a:spcPts val="0"/>
              </a:spcAft>
              <a:buClr>
                <a:schemeClr val="dk2"/>
              </a:buClr>
              <a:buSzPts val="2800"/>
              <a:buNone/>
              <a:defRPr>
                <a:solidFill>
                  <a:schemeClr val="dk2"/>
                </a:solidFill>
              </a:defRPr>
            </a:lvl7pPr>
            <a:lvl8pPr lvl="7" algn="ctr" rtl="0">
              <a:spcBef>
                <a:spcPts val="0"/>
              </a:spcBef>
              <a:spcAft>
                <a:spcPts val="0"/>
              </a:spcAft>
              <a:buClr>
                <a:schemeClr val="dk2"/>
              </a:buClr>
              <a:buSzPts val="2800"/>
              <a:buNone/>
              <a:defRPr>
                <a:solidFill>
                  <a:schemeClr val="dk2"/>
                </a:solidFill>
              </a:defRPr>
            </a:lvl8pPr>
            <a:lvl9pPr lvl="8" algn="ctr" rtl="0">
              <a:spcBef>
                <a:spcPts val="0"/>
              </a:spcBef>
              <a:spcAft>
                <a:spcPts val="0"/>
              </a:spcAft>
              <a:buClr>
                <a:schemeClr val="dk2"/>
              </a:buClr>
              <a:buSzPts val="2800"/>
              <a:buNone/>
              <a:defRPr>
                <a:solidFill>
                  <a:schemeClr val="dk2"/>
                </a:solidFill>
              </a:defRPr>
            </a:lvl9pPr>
          </a:lstStyle>
          <a:p>
            <a:endParaRPr/>
          </a:p>
        </p:txBody>
      </p:sp>
      <p:sp>
        <p:nvSpPr>
          <p:cNvPr id="376" name="Google Shape;376;p27"/>
          <p:cNvSpPr txBox="1">
            <a:spLocks noGrp="1"/>
          </p:cNvSpPr>
          <p:nvPr>
            <p:ph type="subTitle" idx="7"/>
          </p:nvPr>
        </p:nvSpPr>
        <p:spPr>
          <a:xfrm>
            <a:off x="6539744" y="4659753"/>
            <a:ext cx="2637600" cy="88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377" name="Google Shape;377;p27"/>
          <p:cNvSpPr/>
          <p:nvPr/>
        </p:nvSpPr>
        <p:spPr>
          <a:xfrm>
            <a:off x="9319943" y="440544"/>
            <a:ext cx="1049996" cy="887224"/>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378;p27"/>
          <p:cNvSpPr txBox="1">
            <a:spLocks noGrp="1"/>
          </p:cNvSpPr>
          <p:nvPr>
            <p:ph type="title" idx="8"/>
          </p:nvPr>
        </p:nvSpPr>
        <p:spPr>
          <a:xfrm>
            <a:off x="950800" y="756199"/>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6187372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56"/>
        <p:cNvGrpSpPr/>
        <p:nvPr/>
      </p:nvGrpSpPr>
      <p:grpSpPr>
        <a:xfrm>
          <a:off x="0" y="0"/>
          <a:ext cx="0" cy="0"/>
          <a:chOff x="0" y="0"/>
          <a:chExt cx="0" cy="0"/>
        </a:xfrm>
      </p:grpSpPr>
      <p:sp>
        <p:nvSpPr>
          <p:cNvPr id="257" name="Google Shape;257;p19"/>
          <p:cNvSpPr/>
          <p:nvPr/>
        </p:nvSpPr>
        <p:spPr>
          <a:xfrm rot="401754">
            <a:off x="-563181" y="-382440"/>
            <a:ext cx="2565032" cy="2666800"/>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58;p19"/>
          <p:cNvSpPr/>
          <p:nvPr/>
        </p:nvSpPr>
        <p:spPr>
          <a:xfrm>
            <a:off x="1370600" y="435667"/>
            <a:ext cx="1034880" cy="763615"/>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59;p19"/>
          <p:cNvSpPr txBox="1">
            <a:spLocks noGrp="1"/>
          </p:cNvSpPr>
          <p:nvPr>
            <p:ph type="title"/>
          </p:nvPr>
        </p:nvSpPr>
        <p:spPr>
          <a:xfrm>
            <a:off x="950800" y="756199"/>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0" name="Google Shape;260;p19"/>
          <p:cNvGrpSpPr/>
          <p:nvPr/>
        </p:nvGrpSpPr>
        <p:grpSpPr>
          <a:xfrm rot="-1452517">
            <a:off x="4079390" y="5816974"/>
            <a:ext cx="1503733" cy="860053"/>
            <a:chOff x="2567050" y="2204500"/>
            <a:chExt cx="594200" cy="339850"/>
          </a:xfrm>
        </p:grpSpPr>
        <p:sp>
          <p:nvSpPr>
            <p:cNvPr id="261" name="Google Shape;261;p19"/>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62;p19"/>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63;p19"/>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264;p19"/>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265;p19"/>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66;p19"/>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7" name="Google Shape;267;p19"/>
          <p:cNvGrpSpPr/>
          <p:nvPr/>
        </p:nvGrpSpPr>
        <p:grpSpPr>
          <a:xfrm rot="-1452517">
            <a:off x="10239556" y="253756"/>
            <a:ext cx="1503733" cy="860053"/>
            <a:chOff x="2567050" y="2204500"/>
            <a:chExt cx="594200" cy="339850"/>
          </a:xfrm>
        </p:grpSpPr>
        <p:sp>
          <p:nvSpPr>
            <p:cNvPr id="268" name="Google Shape;268;p19"/>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69;p19"/>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70;p19"/>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71;p19"/>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72;p19"/>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273;p19"/>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53404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3"/>
        <p:cNvGrpSpPr/>
        <p:nvPr/>
      </p:nvGrpSpPr>
      <p:grpSpPr>
        <a:xfrm>
          <a:off x="0" y="0"/>
          <a:ext cx="0" cy="0"/>
          <a:chOff x="0" y="0"/>
          <a:chExt cx="0" cy="0"/>
        </a:xfrm>
      </p:grpSpPr>
      <p:sp>
        <p:nvSpPr>
          <p:cNvPr id="134" name="Google Shape;134;p11"/>
          <p:cNvSpPr/>
          <p:nvPr/>
        </p:nvSpPr>
        <p:spPr>
          <a:xfrm rot="3115882">
            <a:off x="2026693" y="-570794"/>
            <a:ext cx="7409980" cy="7620385"/>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nvGrpSpPr>
          <p:cNvPr id="135" name="Google Shape;135;p11"/>
          <p:cNvGrpSpPr/>
          <p:nvPr/>
        </p:nvGrpSpPr>
        <p:grpSpPr>
          <a:xfrm rot="623712">
            <a:off x="-665168" y="5341030"/>
            <a:ext cx="2769016" cy="2583084"/>
            <a:chOff x="492250" y="689575"/>
            <a:chExt cx="1123275" cy="1047850"/>
          </a:xfrm>
        </p:grpSpPr>
        <p:sp>
          <p:nvSpPr>
            <p:cNvPr id="136" name="Google Shape;136;p11"/>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137;p11"/>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1"/>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139;p11"/>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11"/>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141" name="Google Shape;141;p11"/>
          <p:cNvSpPr/>
          <p:nvPr/>
        </p:nvSpPr>
        <p:spPr>
          <a:xfrm>
            <a:off x="9938434" y="5112393"/>
            <a:ext cx="1866447" cy="1577108"/>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11"/>
          <p:cNvSpPr/>
          <p:nvPr/>
        </p:nvSpPr>
        <p:spPr>
          <a:xfrm>
            <a:off x="7738667" y="651018"/>
            <a:ext cx="762800" cy="599900"/>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nvGrpSpPr>
          <p:cNvPr id="143" name="Google Shape;143;p11"/>
          <p:cNvGrpSpPr/>
          <p:nvPr/>
        </p:nvGrpSpPr>
        <p:grpSpPr>
          <a:xfrm rot="-1452517">
            <a:off x="348856" y="270490"/>
            <a:ext cx="1503733" cy="860053"/>
            <a:chOff x="2567050" y="2204500"/>
            <a:chExt cx="594200" cy="339850"/>
          </a:xfrm>
        </p:grpSpPr>
        <p:sp>
          <p:nvSpPr>
            <p:cNvPr id="144" name="Google Shape;144;p11"/>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11"/>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146;p11"/>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147;p11"/>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148;p11"/>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149;p11"/>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0" name="Google Shape;150;p11"/>
          <p:cNvGrpSpPr/>
          <p:nvPr/>
        </p:nvGrpSpPr>
        <p:grpSpPr>
          <a:xfrm rot="623712">
            <a:off x="10688199" y="-1059870"/>
            <a:ext cx="2769016" cy="2583084"/>
            <a:chOff x="492250" y="689575"/>
            <a:chExt cx="1123275" cy="1047850"/>
          </a:xfrm>
        </p:grpSpPr>
        <p:sp>
          <p:nvSpPr>
            <p:cNvPr id="151" name="Google Shape;151;p11"/>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152;p11"/>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153;p11"/>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154;p11"/>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155;p11"/>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156" name="Google Shape;156;p11"/>
          <p:cNvSpPr txBox="1">
            <a:spLocks noGrp="1"/>
          </p:cNvSpPr>
          <p:nvPr>
            <p:ph type="title" hasCustomPrompt="1"/>
          </p:nvPr>
        </p:nvSpPr>
        <p:spPr>
          <a:xfrm>
            <a:off x="1962801" y="1548633"/>
            <a:ext cx="8258800" cy="22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4666"/>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157" name="Google Shape;157;p11"/>
          <p:cNvSpPr txBox="1">
            <a:spLocks noGrp="1"/>
          </p:cNvSpPr>
          <p:nvPr>
            <p:ph type="subTitle" idx="1"/>
          </p:nvPr>
        </p:nvSpPr>
        <p:spPr>
          <a:xfrm>
            <a:off x="2705500" y="3841133"/>
            <a:ext cx="6663200" cy="6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22782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964F-3EA2-6234-1302-765C6AC374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FB255AD-7A7B-1A92-EAD8-1E2F9E56D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CC2277-F585-8C05-3732-6238DE3B9BF7}"/>
              </a:ext>
            </a:extLst>
          </p:cNvPr>
          <p:cNvSpPr>
            <a:spLocks noGrp="1"/>
          </p:cNvSpPr>
          <p:nvPr>
            <p:ph type="dt" sz="half" idx="10"/>
          </p:nvPr>
        </p:nvSpPr>
        <p:spPr/>
        <p:txBody>
          <a:bodyPr/>
          <a:lstStyle/>
          <a:p>
            <a:fld id="{8D3ADBEC-BF6A-49E5-80CC-5D76698E379E}" type="datetimeFigureOut">
              <a:rPr lang="en-GB" smtClean="0"/>
              <a:t>27/11/2022</a:t>
            </a:fld>
            <a:endParaRPr lang="en-GB"/>
          </a:p>
        </p:txBody>
      </p:sp>
      <p:sp>
        <p:nvSpPr>
          <p:cNvPr id="5" name="Footer Placeholder 4">
            <a:extLst>
              <a:ext uri="{FF2B5EF4-FFF2-40B4-BE49-F238E27FC236}">
                <a16:creationId xmlns:a16="http://schemas.microsoft.com/office/drawing/2014/main" id="{D83CA9C0-8DA5-1C3A-3E73-F377D8FB7E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4BDF96-00D3-65E3-D9F9-34DE2E4A4C29}"/>
              </a:ext>
            </a:extLst>
          </p:cNvPr>
          <p:cNvSpPr>
            <a:spLocks noGrp="1"/>
          </p:cNvSpPr>
          <p:nvPr>
            <p:ph type="sldNum" sz="quarter" idx="12"/>
          </p:nvPr>
        </p:nvSpPr>
        <p:spPr/>
        <p:txBody>
          <a:bodyPr/>
          <a:lstStyle/>
          <a:p>
            <a:fld id="{D50FA262-74E2-4370-B93B-FE55801CAE1D}" type="slidenum">
              <a:rPr lang="en-GB" smtClean="0"/>
              <a:t>‹#›</a:t>
            </a:fld>
            <a:endParaRPr lang="en-GB"/>
          </a:p>
        </p:txBody>
      </p:sp>
    </p:spTree>
    <p:extLst>
      <p:ext uri="{BB962C8B-B14F-4D97-AF65-F5344CB8AC3E}">
        <p14:creationId xmlns:p14="http://schemas.microsoft.com/office/powerpoint/2010/main" val="6993631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02"/>
        <p:cNvGrpSpPr/>
        <p:nvPr/>
      </p:nvGrpSpPr>
      <p:grpSpPr>
        <a:xfrm>
          <a:off x="0" y="0"/>
          <a:ext cx="0" cy="0"/>
          <a:chOff x="0" y="0"/>
          <a:chExt cx="0" cy="0"/>
        </a:xfrm>
      </p:grpSpPr>
      <p:sp>
        <p:nvSpPr>
          <p:cNvPr id="403" name="Google Shape;403;p29"/>
          <p:cNvSpPr txBox="1">
            <a:spLocks noGrp="1"/>
          </p:cNvSpPr>
          <p:nvPr>
            <p:ph type="ctrTitle"/>
          </p:nvPr>
        </p:nvSpPr>
        <p:spPr>
          <a:xfrm>
            <a:off x="3523400" y="955233"/>
            <a:ext cx="5145200" cy="10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9333" b="1">
                <a:latin typeface="Cairo"/>
                <a:ea typeface="Cairo"/>
                <a:cs typeface="Cairo"/>
                <a:sym typeface="Cairo"/>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404" name="Google Shape;404;p29"/>
          <p:cNvSpPr txBox="1">
            <a:spLocks noGrp="1"/>
          </p:cNvSpPr>
          <p:nvPr>
            <p:ph type="subTitle" idx="1"/>
          </p:nvPr>
        </p:nvSpPr>
        <p:spPr>
          <a:xfrm>
            <a:off x="3661327" y="2153233"/>
            <a:ext cx="4840400" cy="20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solidFill>
                  <a:schemeClr val="lt2"/>
                </a:solidFill>
                <a:latin typeface="Oxygen"/>
                <a:ea typeface="Oxygen"/>
                <a:cs typeface="Oxygen"/>
                <a:sym typeface="Oxygen"/>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05" name="Google Shape;405;p29"/>
          <p:cNvSpPr txBox="1"/>
          <p:nvPr/>
        </p:nvSpPr>
        <p:spPr>
          <a:xfrm>
            <a:off x="2955333" y="4414867"/>
            <a:ext cx="6281200" cy="1206800"/>
          </a:xfrm>
          <a:prstGeom prst="rect">
            <a:avLst/>
          </a:prstGeom>
          <a:noFill/>
          <a:ln>
            <a:noFill/>
          </a:ln>
        </p:spPr>
        <p:txBody>
          <a:bodyPr spcFirstLastPara="1" wrap="square" lIns="121900" tIns="121900" rIns="121900" bIns="121900" anchor="b" anchorCtr="0">
            <a:noAutofit/>
          </a:bodyPr>
          <a:lstStyle/>
          <a:p>
            <a:pPr marL="0" marR="0" lvl="0" indent="0" algn="ctr" defTabSz="1219170" rtl="0" eaLnBrk="1" fontAlgn="auto" latinLnBrk="0" hangingPunct="1">
              <a:lnSpc>
                <a:spcPct val="100000"/>
              </a:lnSpc>
              <a:spcBef>
                <a:spcPts val="400"/>
              </a:spcBef>
              <a:spcAft>
                <a:spcPts val="0"/>
              </a:spcAft>
              <a:buClr>
                <a:srgbClr val="000000"/>
              </a:buClr>
              <a:buSzTx/>
              <a:buFont typeface="Arial"/>
              <a:buNone/>
              <a:tabLst/>
              <a:defRPr/>
            </a:pPr>
            <a:r>
              <a:rPr kumimoji="0" lang="en" sz="1600" b="0" i="0" u="none" strike="noStrike" kern="0" cap="none" spc="0" normalizeH="0" baseline="0" noProof="0">
                <a:ln>
                  <a:noFill/>
                </a:ln>
                <a:solidFill>
                  <a:srgbClr val="BE8F68"/>
                </a:solidFill>
                <a:effectLst/>
                <a:uLnTx/>
                <a:uFillTx/>
                <a:latin typeface="Blinker"/>
                <a:ea typeface="Blinker"/>
                <a:cs typeface="Blinker"/>
                <a:sym typeface="Blinker"/>
              </a:rPr>
              <a:t>CREDITS: This presentation template was created by </a:t>
            </a:r>
            <a:r>
              <a:rPr kumimoji="0" lang="en" sz="1600" b="1" i="0" u="none" strike="noStrike" kern="0" cap="none" spc="0" normalizeH="0" baseline="0" noProof="0">
                <a:ln>
                  <a:noFill/>
                </a:ln>
                <a:solidFill>
                  <a:srgbClr val="BE8F68"/>
                </a:solidFill>
                <a:effectLst/>
                <a:uLnTx/>
                <a:uFill>
                  <a:noFill/>
                </a:uFill>
                <a:latin typeface="Blinker"/>
                <a:ea typeface="Blinker"/>
                <a:cs typeface="Blinker"/>
                <a:sym typeface="Blinker"/>
                <a:hlinkClick r:id="rId2">
                  <a:extLst>
                    <a:ext uri="{A12FA001-AC4F-418D-AE19-62706E023703}">
                      <ahyp:hlinkClr xmlns:ahyp="http://schemas.microsoft.com/office/drawing/2018/hyperlinkcolor" val="tx"/>
                    </a:ext>
                  </a:extLst>
                </a:hlinkClick>
              </a:rPr>
              <a:t>Slidesgo</a:t>
            </a:r>
            <a:r>
              <a:rPr kumimoji="0" lang="en" sz="1600" b="0" i="0" u="none" strike="noStrike" kern="0" cap="none" spc="0" normalizeH="0" baseline="0" noProof="0">
                <a:ln>
                  <a:noFill/>
                </a:ln>
                <a:solidFill>
                  <a:srgbClr val="BE8F68"/>
                </a:solidFill>
                <a:effectLst/>
                <a:uLnTx/>
                <a:uFillTx/>
                <a:latin typeface="Blinker"/>
                <a:ea typeface="Blinker"/>
                <a:cs typeface="Blinker"/>
                <a:sym typeface="Blinker"/>
              </a:rPr>
              <a:t>, including icons by </a:t>
            </a:r>
            <a:r>
              <a:rPr kumimoji="0" lang="en" sz="1600" b="1" i="0" u="none" strike="noStrike" kern="0" cap="none" spc="0" normalizeH="0" baseline="0" noProof="0">
                <a:ln>
                  <a:noFill/>
                </a:ln>
                <a:solidFill>
                  <a:srgbClr val="BE8F68"/>
                </a:solidFill>
                <a:effectLst/>
                <a:uLnTx/>
                <a:uFill>
                  <a:noFill/>
                </a:uFill>
                <a:latin typeface="Blinker"/>
                <a:ea typeface="Blinker"/>
                <a:cs typeface="Blinker"/>
                <a:sym typeface="Blinker"/>
                <a:hlinkClick r:id="rId3">
                  <a:extLst>
                    <a:ext uri="{A12FA001-AC4F-418D-AE19-62706E023703}">
                      <ahyp:hlinkClr xmlns:ahyp="http://schemas.microsoft.com/office/drawing/2018/hyperlinkcolor" val="tx"/>
                    </a:ext>
                  </a:extLst>
                </a:hlinkClick>
              </a:rPr>
              <a:t>Flaticon</a:t>
            </a:r>
            <a:r>
              <a:rPr kumimoji="0" lang="en" sz="1600" b="1" i="0" u="none" strike="noStrike" kern="0" cap="none" spc="0" normalizeH="0" baseline="0" noProof="0">
                <a:ln>
                  <a:noFill/>
                </a:ln>
                <a:solidFill>
                  <a:srgbClr val="BE8F68"/>
                </a:solidFill>
                <a:effectLst/>
                <a:uLnTx/>
                <a:uFillTx/>
                <a:latin typeface="Blinker"/>
                <a:ea typeface="Blinker"/>
                <a:cs typeface="Blinker"/>
                <a:sym typeface="Blinker"/>
              </a:rPr>
              <a:t> </a:t>
            </a:r>
            <a:r>
              <a:rPr kumimoji="0" lang="en" sz="1600" b="0" i="0" u="none" strike="noStrike" kern="0" cap="none" spc="0" normalizeH="0" baseline="0" noProof="0">
                <a:ln>
                  <a:noFill/>
                </a:ln>
                <a:solidFill>
                  <a:srgbClr val="BE8F68"/>
                </a:solidFill>
                <a:effectLst/>
                <a:uLnTx/>
                <a:uFillTx/>
                <a:latin typeface="Blinker"/>
                <a:ea typeface="Blinker"/>
                <a:cs typeface="Blinker"/>
                <a:sym typeface="Blinker"/>
              </a:rPr>
              <a:t>and infographics &amp; images by </a:t>
            </a:r>
            <a:r>
              <a:rPr kumimoji="0" lang="en" sz="1600" b="1" i="0" u="none" strike="noStrike" kern="0" cap="none" spc="0" normalizeH="0" baseline="0" noProof="0">
                <a:ln>
                  <a:noFill/>
                </a:ln>
                <a:solidFill>
                  <a:srgbClr val="BE8F68"/>
                </a:solidFill>
                <a:effectLst/>
                <a:uLnTx/>
                <a:uFill>
                  <a:noFill/>
                </a:uFill>
                <a:latin typeface="Blinker"/>
                <a:ea typeface="Blinker"/>
                <a:cs typeface="Blinker"/>
                <a:sym typeface="Blinker"/>
                <a:hlinkClick r:id="rId4">
                  <a:extLst>
                    <a:ext uri="{A12FA001-AC4F-418D-AE19-62706E023703}">
                      <ahyp:hlinkClr xmlns:ahyp="http://schemas.microsoft.com/office/drawing/2018/hyperlinkcolor" val="tx"/>
                    </a:ext>
                  </a:extLst>
                </a:hlinkClick>
              </a:rPr>
              <a:t>Freepik</a:t>
            </a:r>
            <a:r>
              <a:rPr kumimoji="0" lang="en" sz="1600" b="1" i="0" u="none" strike="noStrike" kern="0" cap="none" spc="0" normalizeH="0" baseline="0" noProof="0">
                <a:ln>
                  <a:noFill/>
                </a:ln>
                <a:solidFill>
                  <a:srgbClr val="BE8F68"/>
                </a:solidFill>
                <a:effectLst/>
                <a:uLnTx/>
                <a:uFillTx/>
                <a:latin typeface="Blinker"/>
                <a:ea typeface="Blinker"/>
                <a:cs typeface="Blinker"/>
                <a:sym typeface="Blinker"/>
              </a:rPr>
              <a:t> </a:t>
            </a:r>
            <a:r>
              <a:rPr kumimoji="0" lang="en" sz="1600" b="0" i="0" u="none" strike="noStrike" kern="0" cap="none" spc="0" normalizeH="0" baseline="0" noProof="0">
                <a:ln>
                  <a:noFill/>
                </a:ln>
                <a:solidFill>
                  <a:srgbClr val="BE8F68"/>
                </a:solidFill>
                <a:effectLst/>
                <a:uLnTx/>
                <a:uFillTx/>
                <a:latin typeface="Blinker"/>
                <a:ea typeface="Blinker"/>
                <a:cs typeface="Blinker"/>
                <a:sym typeface="Blinker"/>
              </a:rPr>
              <a:t>and illustrations by </a:t>
            </a:r>
            <a:r>
              <a:rPr kumimoji="0" lang="en" sz="1600" b="1" i="0" u="none" strike="noStrike" kern="0" cap="none" spc="0" normalizeH="0" baseline="0" noProof="0">
                <a:ln>
                  <a:noFill/>
                </a:ln>
                <a:solidFill>
                  <a:srgbClr val="BE8F68"/>
                </a:solidFill>
                <a:effectLst/>
                <a:uLnTx/>
                <a:uFill>
                  <a:noFill/>
                </a:uFill>
                <a:latin typeface="Blinker"/>
                <a:ea typeface="Blinker"/>
                <a:cs typeface="Blinker"/>
                <a:sym typeface="Blinker"/>
                <a:hlinkClick r:id="rId5">
                  <a:extLst>
                    <a:ext uri="{A12FA001-AC4F-418D-AE19-62706E023703}">
                      <ahyp:hlinkClr xmlns:ahyp="http://schemas.microsoft.com/office/drawing/2018/hyperlinkcolor" val="tx"/>
                    </a:ext>
                  </a:extLst>
                </a:hlinkClick>
              </a:rPr>
              <a:t>Storyset</a:t>
            </a:r>
            <a:endParaRPr kumimoji="0" sz="1600" b="1" i="0" u="none" strike="noStrike" kern="0" cap="none" spc="0" normalizeH="0" baseline="0" noProof="0">
              <a:ln>
                <a:noFill/>
              </a:ln>
              <a:solidFill>
                <a:srgbClr val="BE8F68"/>
              </a:solidFill>
              <a:effectLst/>
              <a:uLnTx/>
              <a:uFillTx/>
              <a:latin typeface="Blinker"/>
              <a:ea typeface="Blinker"/>
              <a:cs typeface="Blinker"/>
              <a:sym typeface="Blinker"/>
            </a:endParaRPr>
          </a:p>
        </p:txBody>
      </p:sp>
      <p:grpSp>
        <p:nvGrpSpPr>
          <p:cNvPr id="406" name="Google Shape;406;p29"/>
          <p:cNvGrpSpPr/>
          <p:nvPr/>
        </p:nvGrpSpPr>
        <p:grpSpPr>
          <a:xfrm rot="623712">
            <a:off x="10088165" y="4609397"/>
            <a:ext cx="2769016" cy="2583084"/>
            <a:chOff x="492250" y="689575"/>
            <a:chExt cx="1123275" cy="1047850"/>
          </a:xfrm>
        </p:grpSpPr>
        <p:sp>
          <p:nvSpPr>
            <p:cNvPr id="407" name="Google Shape;407;p29"/>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408;p29"/>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409;p29"/>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410;p29"/>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411;p29"/>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2" name="Google Shape;412;p29"/>
          <p:cNvGrpSpPr/>
          <p:nvPr/>
        </p:nvGrpSpPr>
        <p:grpSpPr>
          <a:xfrm rot="-1452517">
            <a:off x="364156" y="270490"/>
            <a:ext cx="1503733" cy="860053"/>
            <a:chOff x="2567050" y="2204500"/>
            <a:chExt cx="594200" cy="339850"/>
          </a:xfrm>
        </p:grpSpPr>
        <p:sp>
          <p:nvSpPr>
            <p:cNvPr id="413" name="Google Shape;413;p29"/>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414;p29"/>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29"/>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416;p29"/>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417;p29"/>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418;p29"/>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419" name="Google Shape;419;p29"/>
          <p:cNvSpPr/>
          <p:nvPr/>
        </p:nvSpPr>
        <p:spPr>
          <a:xfrm>
            <a:off x="-1468300" y="3078866"/>
            <a:ext cx="3615981" cy="3702767"/>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420;p29"/>
          <p:cNvSpPr/>
          <p:nvPr/>
        </p:nvSpPr>
        <p:spPr>
          <a:xfrm>
            <a:off x="1599767" y="3733467"/>
            <a:ext cx="1225000" cy="903900"/>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421;p29"/>
          <p:cNvSpPr/>
          <p:nvPr/>
        </p:nvSpPr>
        <p:spPr>
          <a:xfrm rot="-976086">
            <a:off x="10407680" y="-783610"/>
            <a:ext cx="3407697" cy="3489571"/>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885220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950800" y="756199"/>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6" name="Google Shape;66;p6"/>
          <p:cNvGrpSpPr/>
          <p:nvPr/>
        </p:nvGrpSpPr>
        <p:grpSpPr>
          <a:xfrm rot="623712">
            <a:off x="-761835" y="-880803"/>
            <a:ext cx="2769016" cy="2583084"/>
            <a:chOff x="492250" y="689575"/>
            <a:chExt cx="1123275" cy="1047850"/>
          </a:xfrm>
        </p:grpSpPr>
        <p:sp>
          <p:nvSpPr>
            <p:cNvPr id="67" name="Google Shape;67;p6"/>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6"/>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6"/>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6"/>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2" name="Google Shape;72;p6"/>
          <p:cNvSpPr/>
          <p:nvPr/>
        </p:nvSpPr>
        <p:spPr>
          <a:xfrm rot="3525028">
            <a:off x="9045521" y="-559670"/>
            <a:ext cx="2593084" cy="2321873"/>
          </a:xfrm>
          <a:custGeom>
            <a:avLst/>
            <a:gdLst/>
            <a:ahLst/>
            <a:cxnLst/>
            <a:rect l="l" t="t" r="r" b="b"/>
            <a:pathLst>
              <a:path w="25251" h="22610" extrusionOk="0">
                <a:moveTo>
                  <a:pt x="16774" y="0"/>
                </a:moveTo>
                <a:cubicBezTo>
                  <a:pt x="16359" y="0"/>
                  <a:pt x="15966" y="45"/>
                  <a:pt x="15607" y="139"/>
                </a:cubicBezTo>
                <a:cubicBezTo>
                  <a:pt x="11413" y="1252"/>
                  <a:pt x="6420" y="7700"/>
                  <a:pt x="4166" y="11153"/>
                </a:cubicBezTo>
                <a:cubicBezTo>
                  <a:pt x="0" y="17430"/>
                  <a:pt x="4080" y="21310"/>
                  <a:pt x="10643" y="22366"/>
                </a:cubicBezTo>
                <a:cubicBezTo>
                  <a:pt x="11390" y="22494"/>
                  <a:pt x="12150" y="22610"/>
                  <a:pt x="12906" y="22610"/>
                </a:cubicBezTo>
                <a:cubicBezTo>
                  <a:pt x="13333" y="22610"/>
                  <a:pt x="13759" y="22573"/>
                  <a:pt x="14181" y="22480"/>
                </a:cubicBezTo>
                <a:cubicBezTo>
                  <a:pt x="15208" y="22252"/>
                  <a:pt x="16149" y="21681"/>
                  <a:pt x="16977" y="20996"/>
                </a:cubicBezTo>
                <a:cubicBezTo>
                  <a:pt x="19573" y="18914"/>
                  <a:pt x="21257" y="16032"/>
                  <a:pt x="22683" y="13007"/>
                </a:cubicBezTo>
                <a:cubicBezTo>
                  <a:pt x="23197" y="11923"/>
                  <a:pt x="23653" y="10782"/>
                  <a:pt x="24138" y="9669"/>
                </a:cubicBezTo>
                <a:cubicBezTo>
                  <a:pt x="24680" y="8357"/>
                  <a:pt x="25251" y="6987"/>
                  <a:pt x="25023" y="5589"/>
                </a:cubicBezTo>
                <a:cubicBezTo>
                  <a:pt x="24568" y="2683"/>
                  <a:pt x="19994" y="0"/>
                  <a:pt x="1677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6"/>
          <p:cNvSpPr/>
          <p:nvPr/>
        </p:nvSpPr>
        <p:spPr>
          <a:xfrm>
            <a:off x="8676967" y="838051"/>
            <a:ext cx="762800" cy="599900"/>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6"/>
          <p:cNvSpPr/>
          <p:nvPr/>
        </p:nvSpPr>
        <p:spPr>
          <a:xfrm rot="4160121">
            <a:off x="119725" y="5178653"/>
            <a:ext cx="1775700" cy="1396545"/>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5" name="Google Shape;75;p6"/>
          <p:cNvGrpSpPr/>
          <p:nvPr/>
        </p:nvGrpSpPr>
        <p:grpSpPr>
          <a:xfrm rot="-1452517">
            <a:off x="10323123" y="5667690"/>
            <a:ext cx="1503733" cy="860053"/>
            <a:chOff x="2567050" y="2204500"/>
            <a:chExt cx="594200" cy="339850"/>
          </a:xfrm>
        </p:grpSpPr>
        <p:sp>
          <p:nvSpPr>
            <p:cNvPr id="76" name="Google Shape;76;p6"/>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6"/>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6"/>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6"/>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6"/>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6"/>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733550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8"/>
        <p:cNvGrpSpPr/>
        <p:nvPr/>
      </p:nvGrpSpPr>
      <p:grpSpPr>
        <a:xfrm>
          <a:off x="0" y="0"/>
          <a:ext cx="0" cy="0"/>
          <a:chOff x="0" y="0"/>
          <a:chExt cx="0" cy="0"/>
        </a:xfrm>
      </p:grpSpPr>
    </p:spTree>
    <p:extLst>
      <p:ext uri="{BB962C8B-B14F-4D97-AF65-F5344CB8AC3E}">
        <p14:creationId xmlns:p14="http://schemas.microsoft.com/office/powerpoint/2010/main" val="606041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44"/>
        <p:cNvGrpSpPr/>
        <p:nvPr/>
      </p:nvGrpSpPr>
      <p:grpSpPr>
        <a:xfrm>
          <a:off x="0" y="0"/>
          <a:ext cx="0" cy="0"/>
          <a:chOff x="0" y="0"/>
          <a:chExt cx="0" cy="0"/>
        </a:xfrm>
      </p:grpSpPr>
      <p:sp>
        <p:nvSpPr>
          <p:cNvPr id="245" name="Google Shape;245;p18"/>
          <p:cNvSpPr/>
          <p:nvPr/>
        </p:nvSpPr>
        <p:spPr>
          <a:xfrm>
            <a:off x="-1061267" y="-221828"/>
            <a:ext cx="4255037" cy="3139696"/>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18"/>
          <p:cNvSpPr/>
          <p:nvPr/>
        </p:nvSpPr>
        <p:spPr>
          <a:xfrm>
            <a:off x="1707301" y="1162818"/>
            <a:ext cx="979633" cy="1018500"/>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18"/>
          <p:cNvSpPr/>
          <p:nvPr/>
        </p:nvSpPr>
        <p:spPr>
          <a:xfrm>
            <a:off x="10295467" y="6021438"/>
            <a:ext cx="2579103" cy="2028321"/>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8" name="Google Shape;248;p18"/>
          <p:cNvGrpSpPr/>
          <p:nvPr/>
        </p:nvGrpSpPr>
        <p:grpSpPr>
          <a:xfrm rot="-1452517">
            <a:off x="10405690" y="186056"/>
            <a:ext cx="1503733" cy="860053"/>
            <a:chOff x="2567050" y="2204500"/>
            <a:chExt cx="594200" cy="339850"/>
          </a:xfrm>
        </p:grpSpPr>
        <p:sp>
          <p:nvSpPr>
            <p:cNvPr id="249" name="Google Shape;249;p18"/>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8"/>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8"/>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8"/>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8"/>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8"/>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5" name="Google Shape;255;p18"/>
          <p:cNvSpPr txBox="1">
            <a:spLocks noGrp="1"/>
          </p:cNvSpPr>
          <p:nvPr>
            <p:ph type="title"/>
          </p:nvPr>
        </p:nvSpPr>
        <p:spPr>
          <a:xfrm>
            <a:off x="950800" y="756199"/>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257923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2"/>
        <p:cNvGrpSpPr/>
        <p:nvPr/>
      </p:nvGrpSpPr>
      <p:grpSpPr>
        <a:xfrm>
          <a:off x="0" y="0"/>
          <a:ext cx="0" cy="0"/>
          <a:chOff x="0" y="0"/>
          <a:chExt cx="0" cy="0"/>
        </a:xfrm>
      </p:grpSpPr>
      <p:grpSp>
        <p:nvGrpSpPr>
          <p:cNvPr id="423" name="Google Shape;423;p30"/>
          <p:cNvGrpSpPr/>
          <p:nvPr/>
        </p:nvGrpSpPr>
        <p:grpSpPr>
          <a:xfrm rot="-1452517">
            <a:off x="10203323" y="346856"/>
            <a:ext cx="1503733" cy="860053"/>
            <a:chOff x="2567050" y="2204500"/>
            <a:chExt cx="594200" cy="339850"/>
          </a:xfrm>
        </p:grpSpPr>
        <p:sp>
          <p:nvSpPr>
            <p:cNvPr id="424" name="Google Shape;424;p30"/>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30"/>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30"/>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30"/>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30"/>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30"/>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30" name="Google Shape;430;p30"/>
          <p:cNvSpPr/>
          <p:nvPr/>
        </p:nvSpPr>
        <p:spPr>
          <a:xfrm rot="2394071">
            <a:off x="-430317" y="473592"/>
            <a:ext cx="2493200" cy="2106701"/>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30"/>
          <p:cNvSpPr/>
          <p:nvPr/>
        </p:nvSpPr>
        <p:spPr>
          <a:xfrm>
            <a:off x="1223300" y="573501"/>
            <a:ext cx="1225000" cy="903900"/>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2" name="Google Shape;432;p30"/>
          <p:cNvSpPr/>
          <p:nvPr/>
        </p:nvSpPr>
        <p:spPr>
          <a:xfrm rot="4191655">
            <a:off x="128284" y="5279944"/>
            <a:ext cx="2925696" cy="2158805"/>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724046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33"/>
        <p:cNvGrpSpPr/>
        <p:nvPr/>
      </p:nvGrpSpPr>
      <p:grpSpPr>
        <a:xfrm>
          <a:off x="0" y="0"/>
          <a:ext cx="0" cy="0"/>
          <a:chOff x="0" y="0"/>
          <a:chExt cx="0" cy="0"/>
        </a:xfrm>
      </p:grpSpPr>
      <p:grpSp>
        <p:nvGrpSpPr>
          <p:cNvPr id="434" name="Google Shape;434;p31"/>
          <p:cNvGrpSpPr/>
          <p:nvPr/>
        </p:nvGrpSpPr>
        <p:grpSpPr>
          <a:xfrm rot="623712">
            <a:off x="10103432" y="-692137"/>
            <a:ext cx="2769016" cy="2583084"/>
            <a:chOff x="492250" y="689575"/>
            <a:chExt cx="1123275" cy="1047850"/>
          </a:xfrm>
        </p:grpSpPr>
        <p:sp>
          <p:nvSpPr>
            <p:cNvPr id="435" name="Google Shape;435;p31"/>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31"/>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31"/>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31"/>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31"/>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0" name="Google Shape;440;p31"/>
          <p:cNvSpPr/>
          <p:nvPr/>
        </p:nvSpPr>
        <p:spPr>
          <a:xfrm>
            <a:off x="-78599" y="-398715"/>
            <a:ext cx="2110913" cy="2194664"/>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1" name="Google Shape;441;p31"/>
          <p:cNvSpPr/>
          <p:nvPr/>
        </p:nvSpPr>
        <p:spPr>
          <a:xfrm>
            <a:off x="1171900" y="851034"/>
            <a:ext cx="762800" cy="599900"/>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2" name="Google Shape;442;p31"/>
          <p:cNvSpPr/>
          <p:nvPr/>
        </p:nvSpPr>
        <p:spPr>
          <a:xfrm>
            <a:off x="9640867" y="5098400"/>
            <a:ext cx="2958063" cy="2326352"/>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698319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9"/>
        <p:cNvGrpSpPr/>
        <p:nvPr/>
      </p:nvGrpSpPr>
      <p:grpSpPr>
        <a:xfrm>
          <a:off x="0" y="0"/>
          <a:ext cx="0" cy="0"/>
          <a:chOff x="0" y="0"/>
          <a:chExt cx="0" cy="0"/>
        </a:xfrm>
      </p:grpSpPr>
      <p:grpSp>
        <p:nvGrpSpPr>
          <p:cNvPr id="160" name="Google Shape;160;p13"/>
          <p:cNvGrpSpPr/>
          <p:nvPr/>
        </p:nvGrpSpPr>
        <p:grpSpPr>
          <a:xfrm>
            <a:off x="10730548" y="5601227"/>
            <a:ext cx="2769097" cy="2583160"/>
            <a:chOff x="492250" y="689575"/>
            <a:chExt cx="1123275" cy="1047850"/>
          </a:xfrm>
        </p:grpSpPr>
        <p:sp>
          <p:nvSpPr>
            <p:cNvPr id="161" name="Google Shape;161;p13"/>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13"/>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13"/>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3"/>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13"/>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6" name="Google Shape;166;p13"/>
          <p:cNvSpPr txBox="1">
            <a:spLocks noGrp="1"/>
          </p:cNvSpPr>
          <p:nvPr>
            <p:ph type="title"/>
          </p:nvPr>
        </p:nvSpPr>
        <p:spPr>
          <a:xfrm>
            <a:off x="3197400" y="2560867"/>
            <a:ext cx="2670400" cy="560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2400">
                <a:solidFill>
                  <a:schemeClr val="lt2"/>
                </a:solidFill>
              </a:defRPr>
            </a:lvl1pPr>
            <a:lvl2pPr lvl="1" algn="ctr" rtl="0">
              <a:spcBef>
                <a:spcPts val="0"/>
              </a:spcBef>
              <a:spcAft>
                <a:spcPts val="0"/>
              </a:spcAft>
              <a:buClr>
                <a:schemeClr val="lt2"/>
              </a:buClr>
              <a:buSzPts val="2700"/>
              <a:buNone/>
              <a:defRPr sz="3600">
                <a:solidFill>
                  <a:schemeClr val="lt2"/>
                </a:solidFill>
              </a:defRPr>
            </a:lvl2pPr>
            <a:lvl3pPr lvl="2" algn="ctr" rtl="0">
              <a:spcBef>
                <a:spcPts val="0"/>
              </a:spcBef>
              <a:spcAft>
                <a:spcPts val="0"/>
              </a:spcAft>
              <a:buClr>
                <a:schemeClr val="lt2"/>
              </a:buClr>
              <a:buSzPts val="2700"/>
              <a:buNone/>
              <a:defRPr sz="3600">
                <a:solidFill>
                  <a:schemeClr val="lt2"/>
                </a:solidFill>
              </a:defRPr>
            </a:lvl3pPr>
            <a:lvl4pPr lvl="3" algn="ctr" rtl="0">
              <a:spcBef>
                <a:spcPts val="0"/>
              </a:spcBef>
              <a:spcAft>
                <a:spcPts val="0"/>
              </a:spcAft>
              <a:buClr>
                <a:schemeClr val="lt2"/>
              </a:buClr>
              <a:buSzPts val="2700"/>
              <a:buNone/>
              <a:defRPr sz="3600">
                <a:solidFill>
                  <a:schemeClr val="lt2"/>
                </a:solidFill>
              </a:defRPr>
            </a:lvl4pPr>
            <a:lvl5pPr lvl="4" algn="ctr" rtl="0">
              <a:spcBef>
                <a:spcPts val="0"/>
              </a:spcBef>
              <a:spcAft>
                <a:spcPts val="0"/>
              </a:spcAft>
              <a:buClr>
                <a:schemeClr val="lt2"/>
              </a:buClr>
              <a:buSzPts val="2700"/>
              <a:buNone/>
              <a:defRPr sz="3600">
                <a:solidFill>
                  <a:schemeClr val="lt2"/>
                </a:solidFill>
              </a:defRPr>
            </a:lvl5pPr>
            <a:lvl6pPr lvl="5" algn="ctr" rtl="0">
              <a:spcBef>
                <a:spcPts val="0"/>
              </a:spcBef>
              <a:spcAft>
                <a:spcPts val="0"/>
              </a:spcAft>
              <a:buClr>
                <a:schemeClr val="lt2"/>
              </a:buClr>
              <a:buSzPts val="2700"/>
              <a:buNone/>
              <a:defRPr sz="3600">
                <a:solidFill>
                  <a:schemeClr val="lt2"/>
                </a:solidFill>
              </a:defRPr>
            </a:lvl6pPr>
            <a:lvl7pPr lvl="6" algn="ctr" rtl="0">
              <a:spcBef>
                <a:spcPts val="0"/>
              </a:spcBef>
              <a:spcAft>
                <a:spcPts val="0"/>
              </a:spcAft>
              <a:buClr>
                <a:schemeClr val="lt2"/>
              </a:buClr>
              <a:buSzPts val="2700"/>
              <a:buNone/>
              <a:defRPr sz="3600">
                <a:solidFill>
                  <a:schemeClr val="lt2"/>
                </a:solidFill>
              </a:defRPr>
            </a:lvl7pPr>
            <a:lvl8pPr lvl="7" algn="ctr" rtl="0">
              <a:spcBef>
                <a:spcPts val="0"/>
              </a:spcBef>
              <a:spcAft>
                <a:spcPts val="0"/>
              </a:spcAft>
              <a:buClr>
                <a:schemeClr val="lt2"/>
              </a:buClr>
              <a:buSzPts val="2700"/>
              <a:buNone/>
              <a:defRPr sz="3600">
                <a:solidFill>
                  <a:schemeClr val="lt2"/>
                </a:solidFill>
              </a:defRPr>
            </a:lvl8pPr>
            <a:lvl9pPr lvl="8" algn="ctr" rtl="0">
              <a:spcBef>
                <a:spcPts val="0"/>
              </a:spcBef>
              <a:spcAft>
                <a:spcPts val="0"/>
              </a:spcAft>
              <a:buClr>
                <a:schemeClr val="lt2"/>
              </a:buClr>
              <a:buSzPts val="2700"/>
              <a:buNone/>
              <a:defRPr sz="3600">
                <a:solidFill>
                  <a:schemeClr val="lt2"/>
                </a:solidFill>
              </a:defRPr>
            </a:lvl9pPr>
          </a:lstStyle>
          <a:p>
            <a:endParaRPr/>
          </a:p>
        </p:txBody>
      </p:sp>
      <p:sp>
        <p:nvSpPr>
          <p:cNvPr id="167" name="Google Shape;167;p13"/>
          <p:cNvSpPr txBox="1">
            <a:spLocks noGrp="1"/>
          </p:cNvSpPr>
          <p:nvPr>
            <p:ph type="subTitle" idx="1"/>
          </p:nvPr>
        </p:nvSpPr>
        <p:spPr>
          <a:xfrm>
            <a:off x="3197400" y="2999504"/>
            <a:ext cx="26704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68" name="Google Shape;168;p13"/>
          <p:cNvSpPr txBox="1">
            <a:spLocks noGrp="1"/>
          </p:cNvSpPr>
          <p:nvPr>
            <p:ph type="title" idx="2"/>
          </p:nvPr>
        </p:nvSpPr>
        <p:spPr>
          <a:xfrm>
            <a:off x="3197413" y="4556660"/>
            <a:ext cx="2670400" cy="560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2400">
                <a:solidFill>
                  <a:schemeClr val="lt2"/>
                </a:solidFill>
              </a:defRPr>
            </a:lvl1pPr>
            <a:lvl2pPr lvl="1" algn="ctr" rtl="0">
              <a:spcBef>
                <a:spcPts val="0"/>
              </a:spcBef>
              <a:spcAft>
                <a:spcPts val="0"/>
              </a:spcAft>
              <a:buClr>
                <a:schemeClr val="lt2"/>
              </a:buClr>
              <a:buSzPts val="2700"/>
              <a:buNone/>
              <a:defRPr sz="3600">
                <a:solidFill>
                  <a:schemeClr val="lt2"/>
                </a:solidFill>
              </a:defRPr>
            </a:lvl2pPr>
            <a:lvl3pPr lvl="2" algn="ctr" rtl="0">
              <a:spcBef>
                <a:spcPts val="0"/>
              </a:spcBef>
              <a:spcAft>
                <a:spcPts val="0"/>
              </a:spcAft>
              <a:buClr>
                <a:schemeClr val="lt2"/>
              </a:buClr>
              <a:buSzPts val="2700"/>
              <a:buNone/>
              <a:defRPr sz="3600">
                <a:solidFill>
                  <a:schemeClr val="lt2"/>
                </a:solidFill>
              </a:defRPr>
            </a:lvl3pPr>
            <a:lvl4pPr lvl="3" algn="ctr" rtl="0">
              <a:spcBef>
                <a:spcPts val="0"/>
              </a:spcBef>
              <a:spcAft>
                <a:spcPts val="0"/>
              </a:spcAft>
              <a:buClr>
                <a:schemeClr val="lt2"/>
              </a:buClr>
              <a:buSzPts val="2700"/>
              <a:buNone/>
              <a:defRPr sz="3600">
                <a:solidFill>
                  <a:schemeClr val="lt2"/>
                </a:solidFill>
              </a:defRPr>
            </a:lvl4pPr>
            <a:lvl5pPr lvl="4" algn="ctr" rtl="0">
              <a:spcBef>
                <a:spcPts val="0"/>
              </a:spcBef>
              <a:spcAft>
                <a:spcPts val="0"/>
              </a:spcAft>
              <a:buClr>
                <a:schemeClr val="lt2"/>
              </a:buClr>
              <a:buSzPts val="2700"/>
              <a:buNone/>
              <a:defRPr sz="3600">
                <a:solidFill>
                  <a:schemeClr val="lt2"/>
                </a:solidFill>
              </a:defRPr>
            </a:lvl5pPr>
            <a:lvl6pPr lvl="5" algn="ctr" rtl="0">
              <a:spcBef>
                <a:spcPts val="0"/>
              </a:spcBef>
              <a:spcAft>
                <a:spcPts val="0"/>
              </a:spcAft>
              <a:buClr>
                <a:schemeClr val="lt2"/>
              </a:buClr>
              <a:buSzPts val="2700"/>
              <a:buNone/>
              <a:defRPr sz="3600">
                <a:solidFill>
                  <a:schemeClr val="lt2"/>
                </a:solidFill>
              </a:defRPr>
            </a:lvl6pPr>
            <a:lvl7pPr lvl="6" algn="ctr" rtl="0">
              <a:spcBef>
                <a:spcPts val="0"/>
              </a:spcBef>
              <a:spcAft>
                <a:spcPts val="0"/>
              </a:spcAft>
              <a:buClr>
                <a:schemeClr val="lt2"/>
              </a:buClr>
              <a:buSzPts val="2700"/>
              <a:buNone/>
              <a:defRPr sz="3600">
                <a:solidFill>
                  <a:schemeClr val="lt2"/>
                </a:solidFill>
              </a:defRPr>
            </a:lvl7pPr>
            <a:lvl8pPr lvl="7" algn="ctr" rtl="0">
              <a:spcBef>
                <a:spcPts val="0"/>
              </a:spcBef>
              <a:spcAft>
                <a:spcPts val="0"/>
              </a:spcAft>
              <a:buClr>
                <a:schemeClr val="lt2"/>
              </a:buClr>
              <a:buSzPts val="2700"/>
              <a:buNone/>
              <a:defRPr sz="3600">
                <a:solidFill>
                  <a:schemeClr val="lt2"/>
                </a:solidFill>
              </a:defRPr>
            </a:lvl8pPr>
            <a:lvl9pPr lvl="8" algn="ctr" rtl="0">
              <a:spcBef>
                <a:spcPts val="0"/>
              </a:spcBef>
              <a:spcAft>
                <a:spcPts val="0"/>
              </a:spcAft>
              <a:buClr>
                <a:schemeClr val="lt2"/>
              </a:buClr>
              <a:buSzPts val="2700"/>
              <a:buNone/>
              <a:defRPr sz="3600">
                <a:solidFill>
                  <a:schemeClr val="lt2"/>
                </a:solidFill>
              </a:defRPr>
            </a:lvl9pPr>
          </a:lstStyle>
          <a:p>
            <a:endParaRPr/>
          </a:p>
        </p:txBody>
      </p:sp>
      <p:sp>
        <p:nvSpPr>
          <p:cNvPr id="169" name="Google Shape;169;p13"/>
          <p:cNvSpPr txBox="1">
            <a:spLocks noGrp="1"/>
          </p:cNvSpPr>
          <p:nvPr>
            <p:ph type="subTitle" idx="3"/>
          </p:nvPr>
        </p:nvSpPr>
        <p:spPr>
          <a:xfrm>
            <a:off x="3197400" y="4995293"/>
            <a:ext cx="26704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70" name="Google Shape;170;p13"/>
          <p:cNvSpPr txBox="1">
            <a:spLocks noGrp="1"/>
          </p:cNvSpPr>
          <p:nvPr>
            <p:ph type="title" idx="4"/>
          </p:nvPr>
        </p:nvSpPr>
        <p:spPr>
          <a:xfrm>
            <a:off x="7824400" y="2560867"/>
            <a:ext cx="2670400" cy="560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2400">
                <a:solidFill>
                  <a:schemeClr val="lt2"/>
                </a:solidFill>
              </a:defRPr>
            </a:lvl1pPr>
            <a:lvl2pPr lvl="1" algn="ctr" rtl="0">
              <a:spcBef>
                <a:spcPts val="0"/>
              </a:spcBef>
              <a:spcAft>
                <a:spcPts val="0"/>
              </a:spcAft>
              <a:buClr>
                <a:schemeClr val="lt2"/>
              </a:buClr>
              <a:buSzPts val="2700"/>
              <a:buNone/>
              <a:defRPr sz="3600">
                <a:solidFill>
                  <a:schemeClr val="lt2"/>
                </a:solidFill>
              </a:defRPr>
            </a:lvl2pPr>
            <a:lvl3pPr lvl="2" algn="ctr" rtl="0">
              <a:spcBef>
                <a:spcPts val="0"/>
              </a:spcBef>
              <a:spcAft>
                <a:spcPts val="0"/>
              </a:spcAft>
              <a:buClr>
                <a:schemeClr val="lt2"/>
              </a:buClr>
              <a:buSzPts val="2700"/>
              <a:buNone/>
              <a:defRPr sz="3600">
                <a:solidFill>
                  <a:schemeClr val="lt2"/>
                </a:solidFill>
              </a:defRPr>
            </a:lvl3pPr>
            <a:lvl4pPr lvl="3" algn="ctr" rtl="0">
              <a:spcBef>
                <a:spcPts val="0"/>
              </a:spcBef>
              <a:spcAft>
                <a:spcPts val="0"/>
              </a:spcAft>
              <a:buClr>
                <a:schemeClr val="lt2"/>
              </a:buClr>
              <a:buSzPts val="2700"/>
              <a:buNone/>
              <a:defRPr sz="3600">
                <a:solidFill>
                  <a:schemeClr val="lt2"/>
                </a:solidFill>
              </a:defRPr>
            </a:lvl4pPr>
            <a:lvl5pPr lvl="4" algn="ctr" rtl="0">
              <a:spcBef>
                <a:spcPts val="0"/>
              </a:spcBef>
              <a:spcAft>
                <a:spcPts val="0"/>
              </a:spcAft>
              <a:buClr>
                <a:schemeClr val="lt2"/>
              </a:buClr>
              <a:buSzPts val="2700"/>
              <a:buNone/>
              <a:defRPr sz="3600">
                <a:solidFill>
                  <a:schemeClr val="lt2"/>
                </a:solidFill>
              </a:defRPr>
            </a:lvl5pPr>
            <a:lvl6pPr lvl="5" algn="ctr" rtl="0">
              <a:spcBef>
                <a:spcPts val="0"/>
              </a:spcBef>
              <a:spcAft>
                <a:spcPts val="0"/>
              </a:spcAft>
              <a:buClr>
                <a:schemeClr val="lt2"/>
              </a:buClr>
              <a:buSzPts val="2700"/>
              <a:buNone/>
              <a:defRPr sz="3600">
                <a:solidFill>
                  <a:schemeClr val="lt2"/>
                </a:solidFill>
              </a:defRPr>
            </a:lvl6pPr>
            <a:lvl7pPr lvl="6" algn="ctr" rtl="0">
              <a:spcBef>
                <a:spcPts val="0"/>
              </a:spcBef>
              <a:spcAft>
                <a:spcPts val="0"/>
              </a:spcAft>
              <a:buClr>
                <a:schemeClr val="lt2"/>
              </a:buClr>
              <a:buSzPts val="2700"/>
              <a:buNone/>
              <a:defRPr sz="3600">
                <a:solidFill>
                  <a:schemeClr val="lt2"/>
                </a:solidFill>
              </a:defRPr>
            </a:lvl7pPr>
            <a:lvl8pPr lvl="7" algn="ctr" rtl="0">
              <a:spcBef>
                <a:spcPts val="0"/>
              </a:spcBef>
              <a:spcAft>
                <a:spcPts val="0"/>
              </a:spcAft>
              <a:buClr>
                <a:schemeClr val="lt2"/>
              </a:buClr>
              <a:buSzPts val="2700"/>
              <a:buNone/>
              <a:defRPr sz="3600">
                <a:solidFill>
                  <a:schemeClr val="lt2"/>
                </a:solidFill>
              </a:defRPr>
            </a:lvl8pPr>
            <a:lvl9pPr lvl="8" algn="ctr" rtl="0">
              <a:spcBef>
                <a:spcPts val="0"/>
              </a:spcBef>
              <a:spcAft>
                <a:spcPts val="0"/>
              </a:spcAft>
              <a:buClr>
                <a:schemeClr val="lt2"/>
              </a:buClr>
              <a:buSzPts val="2700"/>
              <a:buNone/>
              <a:defRPr sz="3600">
                <a:solidFill>
                  <a:schemeClr val="lt2"/>
                </a:solidFill>
              </a:defRPr>
            </a:lvl9pPr>
          </a:lstStyle>
          <a:p>
            <a:endParaRPr/>
          </a:p>
        </p:txBody>
      </p:sp>
      <p:sp>
        <p:nvSpPr>
          <p:cNvPr id="171" name="Google Shape;171;p13"/>
          <p:cNvSpPr txBox="1">
            <a:spLocks noGrp="1"/>
          </p:cNvSpPr>
          <p:nvPr>
            <p:ph type="subTitle" idx="5"/>
          </p:nvPr>
        </p:nvSpPr>
        <p:spPr>
          <a:xfrm>
            <a:off x="7824400" y="2999504"/>
            <a:ext cx="26704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72" name="Google Shape;172;p13"/>
          <p:cNvSpPr txBox="1">
            <a:spLocks noGrp="1"/>
          </p:cNvSpPr>
          <p:nvPr>
            <p:ph type="title" idx="6"/>
          </p:nvPr>
        </p:nvSpPr>
        <p:spPr>
          <a:xfrm>
            <a:off x="7824400" y="4556660"/>
            <a:ext cx="2670400" cy="560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2"/>
              </a:buClr>
              <a:buSzPts val="2700"/>
              <a:buNone/>
              <a:defRPr sz="2400">
                <a:solidFill>
                  <a:schemeClr val="lt2"/>
                </a:solidFill>
              </a:defRPr>
            </a:lvl1pPr>
            <a:lvl2pPr lvl="1" algn="ctr" rtl="0">
              <a:spcBef>
                <a:spcPts val="0"/>
              </a:spcBef>
              <a:spcAft>
                <a:spcPts val="0"/>
              </a:spcAft>
              <a:buClr>
                <a:schemeClr val="lt2"/>
              </a:buClr>
              <a:buSzPts val="2700"/>
              <a:buNone/>
              <a:defRPr sz="3600">
                <a:solidFill>
                  <a:schemeClr val="lt2"/>
                </a:solidFill>
              </a:defRPr>
            </a:lvl2pPr>
            <a:lvl3pPr lvl="2" algn="ctr" rtl="0">
              <a:spcBef>
                <a:spcPts val="0"/>
              </a:spcBef>
              <a:spcAft>
                <a:spcPts val="0"/>
              </a:spcAft>
              <a:buClr>
                <a:schemeClr val="lt2"/>
              </a:buClr>
              <a:buSzPts val="2700"/>
              <a:buNone/>
              <a:defRPr sz="3600">
                <a:solidFill>
                  <a:schemeClr val="lt2"/>
                </a:solidFill>
              </a:defRPr>
            </a:lvl3pPr>
            <a:lvl4pPr lvl="3" algn="ctr" rtl="0">
              <a:spcBef>
                <a:spcPts val="0"/>
              </a:spcBef>
              <a:spcAft>
                <a:spcPts val="0"/>
              </a:spcAft>
              <a:buClr>
                <a:schemeClr val="lt2"/>
              </a:buClr>
              <a:buSzPts val="2700"/>
              <a:buNone/>
              <a:defRPr sz="3600">
                <a:solidFill>
                  <a:schemeClr val="lt2"/>
                </a:solidFill>
              </a:defRPr>
            </a:lvl4pPr>
            <a:lvl5pPr lvl="4" algn="ctr" rtl="0">
              <a:spcBef>
                <a:spcPts val="0"/>
              </a:spcBef>
              <a:spcAft>
                <a:spcPts val="0"/>
              </a:spcAft>
              <a:buClr>
                <a:schemeClr val="lt2"/>
              </a:buClr>
              <a:buSzPts val="2700"/>
              <a:buNone/>
              <a:defRPr sz="3600">
                <a:solidFill>
                  <a:schemeClr val="lt2"/>
                </a:solidFill>
              </a:defRPr>
            </a:lvl5pPr>
            <a:lvl6pPr lvl="5" algn="ctr" rtl="0">
              <a:spcBef>
                <a:spcPts val="0"/>
              </a:spcBef>
              <a:spcAft>
                <a:spcPts val="0"/>
              </a:spcAft>
              <a:buClr>
                <a:schemeClr val="lt2"/>
              </a:buClr>
              <a:buSzPts val="2700"/>
              <a:buNone/>
              <a:defRPr sz="3600">
                <a:solidFill>
                  <a:schemeClr val="lt2"/>
                </a:solidFill>
              </a:defRPr>
            </a:lvl6pPr>
            <a:lvl7pPr lvl="6" algn="ctr" rtl="0">
              <a:spcBef>
                <a:spcPts val="0"/>
              </a:spcBef>
              <a:spcAft>
                <a:spcPts val="0"/>
              </a:spcAft>
              <a:buClr>
                <a:schemeClr val="lt2"/>
              </a:buClr>
              <a:buSzPts val="2700"/>
              <a:buNone/>
              <a:defRPr sz="3600">
                <a:solidFill>
                  <a:schemeClr val="lt2"/>
                </a:solidFill>
              </a:defRPr>
            </a:lvl7pPr>
            <a:lvl8pPr lvl="7" algn="ctr" rtl="0">
              <a:spcBef>
                <a:spcPts val="0"/>
              </a:spcBef>
              <a:spcAft>
                <a:spcPts val="0"/>
              </a:spcAft>
              <a:buClr>
                <a:schemeClr val="lt2"/>
              </a:buClr>
              <a:buSzPts val="2700"/>
              <a:buNone/>
              <a:defRPr sz="3600">
                <a:solidFill>
                  <a:schemeClr val="lt2"/>
                </a:solidFill>
              </a:defRPr>
            </a:lvl8pPr>
            <a:lvl9pPr lvl="8" algn="ctr" rtl="0">
              <a:spcBef>
                <a:spcPts val="0"/>
              </a:spcBef>
              <a:spcAft>
                <a:spcPts val="0"/>
              </a:spcAft>
              <a:buClr>
                <a:schemeClr val="lt2"/>
              </a:buClr>
              <a:buSzPts val="2700"/>
              <a:buNone/>
              <a:defRPr sz="3600">
                <a:solidFill>
                  <a:schemeClr val="lt2"/>
                </a:solidFill>
              </a:defRPr>
            </a:lvl9pPr>
          </a:lstStyle>
          <a:p>
            <a:endParaRPr/>
          </a:p>
        </p:txBody>
      </p:sp>
      <p:sp>
        <p:nvSpPr>
          <p:cNvPr id="173" name="Google Shape;173;p13"/>
          <p:cNvSpPr txBox="1">
            <a:spLocks noGrp="1"/>
          </p:cNvSpPr>
          <p:nvPr>
            <p:ph type="subTitle" idx="7"/>
          </p:nvPr>
        </p:nvSpPr>
        <p:spPr>
          <a:xfrm>
            <a:off x="7824400" y="4995293"/>
            <a:ext cx="26704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74" name="Google Shape;174;p13"/>
          <p:cNvSpPr txBox="1">
            <a:spLocks noGrp="1"/>
          </p:cNvSpPr>
          <p:nvPr>
            <p:ph type="title" idx="8" hasCustomPrompt="1"/>
          </p:nvPr>
        </p:nvSpPr>
        <p:spPr>
          <a:xfrm>
            <a:off x="1874667" y="2819300"/>
            <a:ext cx="13412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6000"/>
            </a:lvl1pPr>
            <a:lvl2pPr lvl="1"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9pPr>
          </a:lstStyle>
          <a:p>
            <a:r>
              <a:t>xx%</a:t>
            </a:r>
          </a:p>
        </p:txBody>
      </p:sp>
      <p:sp>
        <p:nvSpPr>
          <p:cNvPr id="175" name="Google Shape;175;p13"/>
          <p:cNvSpPr txBox="1">
            <a:spLocks noGrp="1"/>
          </p:cNvSpPr>
          <p:nvPr>
            <p:ph type="title" idx="9" hasCustomPrompt="1"/>
          </p:nvPr>
        </p:nvSpPr>
        <p:spPr>
          <a:xfrm>
            <a:off x="1834811" y="4707880"/>
            <a:ext cx="13412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6000"/>
            </a:lvl1pPr>
            <a:lvl2pPr lvl="1"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9pPr>
          </a:lstStyle>
          <a:p>
            <a:r>
              <a:t>xx%</a:t>
            </a:r>
          </a:p>
        </p:txBody>
      </p:sp>
      <p:sp>
        <p:nvSpPr>
          <p:cNvPr id="176" name="Google Shape;176;p13"/>
          <p:cNvSpPr txBox="1">
            <a:spLocks noGrp="1"/>
          </p:cNvSpPr>
          <p:nvPr>
            <p:ph type="title" idx="13" hasCustomPrompt="1"/>
          </p:nvPr>
        </p:nvSpPr>
        <p:spPr>
          <a:xfrm>
            <a:off x="6455011" y="2819300"/>
            <a:ext cx="13412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6000"/>
            </a:lvl1pPr>
            <a:lvl2pPr lvl="1"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9pPr>
          </a:lstStyle>
          <a:p>
            <a:r>
              <a:t>xx%</a:t>
            </a:r>
          </a:p>
        </p:txBody>
      </p:sp>
      <p:sp>
        <p:nvSpPr>
          <p:cNvPr id="177" name="Google Shape;177;p13"/>
          <p:cNvSpPr txBox="1">
            <a:spLocks noGrp="1"/>
          </p:cNvSpPr>
          <p:nvPr>
            <p:ph type="title" idx="14" hasCustomPrompt="1"/>
          </p:nvPr>
        </p:nvSpPr>
        <p:spPr>
          <a:xfrm>
            <a:off x="6455011" y="4707880"/>
            <a:ext cx="13412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6000"/>
            </a:lvl1pPr>
            <a:lvl2pPr lvl="1"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2pPr>
            <a:lvl3pPr lvl="2"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3pPr>
            <a:lvl4pPr lvl="3"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4pPr>
            <a:lvl5pPr lvl="4"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5pPr>
            <a:lvl6pPr lvl="5"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6pPr>
            <a:lvl7pPr lvl="6"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7pPr>
            <a:lvl8pPr lvl="7"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8pPr>
            <a:lvl9pPr lvl="8" algn="ctr" rtl="0">
              <a:spcBef>
                <a:spcPts val="0"/>
              </a:spcBef>
              <a:spcAft>
                <a:spcPts val="0"/>
              </a:spcAft>
              <a:buClr>
                <a:schemeClr val="accent1"/>
              </a:buClr>
              <a:buSzPts val="2000"/>
              <a:buFont typeface="Raleway"/>
              <a:buNone/>
              <a:defRPr sz="2667" b="1">
                <a:solidFill>
                  <a:schemeClr val="accent1"/>
                </a:solidFill>
                <a:latin typeface="Raleway"/>
                <a:ea typeface="Raleway"/>
                <a:cs typeface="Raleway"/>
                <a:sym typeface="Raleway"/>
              </a:defRPr>
            </a:lvl9pPr>
          </a:lstStyle>
          <a:p>
            <a:r>
              <a:t>xx%</a:t>
            </a:r>
          </a:p>
        </p:txBody>
      </p:sp>
      <p:sp>
        <p:nvSpPr>
          <p:cNvPr id="178" name="Google Shape;178;p13"/>
          <p:cNvSpPr txBox="1">
            <a:spLocks noGrp="1"/>
          </p:cNvSpPr>
          <p:nvPr>
            <p:ph type="title" idx="15"/>
          </p:nvPr>
        </p:nvSpPr>
        <p:spPr>
          <a:xfrm>
            <a:off x="950800" y="756199"/>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13"/>
          <p:cNvSpPr/>
          <p:nvPr/>
        </p:nvSpPr>
        <p:spPr>
          <a:xfrm rot="4237020">
            <a:off x="-1856037" y="-606855"/>
            <a:ext cx="4869929" cy="3494356"/>
          </a:xfrm>
          <a:custGeom>
            <a:avLst/>
            <a:gdLst/>
            <a:ahLst/>
            <a:cxnLst/>
            <a:rect l="l" t="t" r="r" b="b"/>
            <a:pathLst>
              <a:path w="43188" h="30989" extrusionOk="0">
                <a:moveTo>
                  <a:pt x="7345" y="1"/>
                </a:moveTo>
                <a:cubicBezTo>
                  <a:pt x="3779" y="1"/>
                  <a:pt x="1" y="2834"/>
                  <a:pt x="2814" y="6799"/>
                </a:cubicBezTo>
                <a:cubicBezTo>
                  <a:pt x="4241" y="8796"/>
                  <a:pt x="6751" y="9652"/>
                  <a:pt x="9063" y="10480"/>
                </a:cubicBezTo>
                <a:cubicBezTo>
                  <a:pt x="11402" y="11307"/>
                  <a:pt x="13885" y="12363"/>
                  <a:pt x="15054" y="14531"/>
                </a:cubicBezTo>
                <a:cubicBezTo>
                  <a:pt x="15539" y="15416"/>
                  <a:pt x="15768" y="16443"/>
                  <a:pt x="16310" y="17299"/>
                </a:cubicBezTo>
                <a:cubicBezTo>
                  <a:pt x="18107" y="20124"/>
                  <a:pt x="21959" y="19953"/>
                  <a:pt x="24356" y="21978"/>
                </a:cubicBezTo>
                <a:cubicBezTo>
                  <a:pt x="25611" y="23005"/>
                  <a:pt x="25611" y="24204"/>
                  <a:pt x="26382" y="25459"/>
                </a:cubicBezTo>
                <a:cubicBezTo>
                  <a:pt x="27466" y="27171"/>
                  <a:pt x="29691" y="29026"/>
                  <a:pt x="31432" y="30024"/>
                </a:cubicBezTo>
                <a:cubicBezTo>
                  <a:pt x="32453" y="30605"/>
                  <a:pt x="33628" y="30989"/>
                  <a:pt x="34791" y="30989"/>
                </a:cubicBezTo>
                <a:cubicBezTo>
                  <a:pt x="35285" y="30989"/>
                  <a:pt x="35777" y="30919"/>
                  <a:pt x="36254" y="30766"/>
                </a:cubicBezTo>
                <a:cubicBezTo>
                  <a:pt x="38422" y="30053"/>
                  <a:pt x="42445" y="26258"/>
                  <a:pt x="42788" y="24004"/>
                </a:cubicBezTo>
                <a:cubicBezTo>
                  <a:pt x="43187" y="21322"/>
                  <a:pt x="40733" y="17099"/>
                  <a:pt x="38536" y="15701"/>
                </a:cubicBezTo>
                <a:cubicBezTo>
                  <a:pt x="35769" y="13989"/>
                  <a:pt x="32516" y="13105"/>
                  <a:pt x="29720" y="11421"/>
                </a:cubicBezTo>
                <a:cubicBezTo>
                  <a:pt x="26268" y="9339"/>
                  <a:pt x="23671" y="6086"/>
                  <a:pt x="20219" y="4003"/>
                </a:cubicBezTo>
                <a:cubicBezTo>
                  <a:pt x="16595" y="1806"/>
                  <a:pt x="12315" y="465"/>
                  <a:pt x="8035" y="37"/>
                </a:cubicBezTo>
                <a:cubicBezTo>
                  <a:pt x="7808" y="13"/>
                  <a:pt x="7577" y="1"/>
                  <a:pt x="734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3"/>
          <p:cNvSpPr/>
          <p:nvPr/>
        </p:nvSpPr>
        <p:spPr>
          <a:xfrm>
            <a:off x="950817" y="178017"/>
            <a:ext cx="2081775" cy="1759056"/>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1" name="Google Shape;181;p13"/>
          <p:cNvGrpSpPr/>
          <p:nvPr/>
        </p:nvGrpSpPr>
        <p:grpSpPr>
          <a:xfrm>
            <a:off x="9821363" y="246757"/>
            <a:ext cx="1503723" cy="860047"/>
            <a:chOff x="2567050" y="2204500"/>
            <a:chExt cx="594200" cy="339850"/>
          </a:xfrm>
        </p:grpSpPr>
        <p:sp>
          <p:nvSpPr>
            <p:cNvPr id="182" name="Google Shape;182;p13"/>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3"/>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13"/>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3"/>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3"/>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3"/>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375724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3"/>
        <p:cNvGrpSpPr/>
        <p:nvPr/>
      </p:nvGrpSpPr>
      <p:grpSpPr>
        <a:xfrm>
          <a:off x="0" y="0"/>
          <a:ext cx="0" cy="0"/>
          <a:chOff x="0" y="0"/>
          <a:chExt cx="0" cy="0"/>
        </a:xfrm>
      </p:grpSpPr>
      <p:sp>
        <p:nvSpPr>
          <p:cNvPr id="134" name="Google Shape;134;p11"/>
          <p:cNvSpPr/>
          <p:nvPr/>
        </p:nvSpPr>
        <p:spPr>
          <a:xfrm rot="3115882">
            <a:off x="2026693" y="-570794"/>
            <a:ext cx="7409980" cy="7620385"/>
          </a:xfrm>
          <a:custGeom>
            <a:avLst/>
            <a:gdLst/>
            <a:ahLst/>
            <a:cxnLst/>
            <a:rect l="l" t="t" r="r" b="b"/>
            <a:pathLst>
              <a:path w="42471" h="40736" extrusionOk="0">
                <a:moveTo>
                  <a:pt x="27963" y="1"/>
                </a:moveTo>
                <a:cubicBezTo>
                  <a:pt x="27395" y="1"/>
                  <a:pt x="26827" y="36"/>
                  <a:pt x="26265" y="108"/>
                </a:cubicBezTo>
                <a:cubicBezTo>
                  <a:pt x="18818" y="1050"/>
                  <a:pt x="9316" y="9838"/>
                  <a:pt x="5408" y="15002"/>
                </a:cubicBezTo>
                <a:cubicBezTo>
                  <a:pt x="2868" y="18340"/>
                  <a:pt x="728" y="22106"/>
                  <a:pt x="500" y="26101"/>
                </a:cubicBezTo>
                <a:cubicBezTo>
                  <a:pt x="0" y="35219"/>
                  <a:pt x="8553" y="40736"/>
                  <a:pt x="17595" y="40736"/>
                </a:cubicBezTo>
                <a:cubicBezTo>
                  <a:pt x="21455" y="40736"/>
                  <a:pt x="25404" y="39730"/>
                  <a:pt x="28775" y="37571"/>
                </a:cubicBezTo>
                <a:cubicBezTo>
                  <a:pt x="29746" y="36972"/>
                  <a:pt x="30601" y="36258"/>
                  <a:pt x="31429" y="35517"/>
                </a:cubicBezTo>
                <a:cubicBezTo>
                  <a:pt x="33455" y="33633"/>
                  <a:pt x="35081" y="31408"/>
                  <a:pt x="36679" y="29211"/>
                </a:cubicBezTo>
                <a:cubicBezTo>
                  <a:pt x="39190" y="25759"/>
                  <a:pt x="41758" y="22163"/>
                  <a:pt x="42214" y="18112"/>
                </a:cubicBezTo>
                <a:cubicBezTo>
                  <a:pt x="42471" y="15658"/>
                  <a:pt x="41929" y="13176"/>
                  <a:pt x="41187" y="10808"/>
                </a:cubicBezTo>
                <a:cubicBezTo>
                  <a:pt x="40474" y="8382"/>
                  <a:pt x="39504" y="5929"/>
                  <a:pt x="37677" y="3989"/>
                </a:cubicBezTo>
                <a:cubicBezTo>
                  <a:pt x="35353" y="1491"/>
                  <a:pt x="31657" y="1"/>
                  <a:pt x="2796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5" name="Google Shape;135;p11"/>
          <p:cNvGrpSpPr/>
          <p:nvPr/>
        </p:nvGrpSpPr>
        <p:grpSpPr>
          <a:xfrm rot="623712">
            <a:off x="-665168" y="5341030"/>
            <a:ext cx="2769016" cy="2583084"/>
            <a:chOff x="492250" y="689575"/>
            <a:chExt cx="1123275" cy="1047850"/>
          </a:xfrm>
        </p:grpSpPr>
        <p:sp>
          <p:nvSpPr>
            <p:cNvPr id="136" name="Google Shape;136;p11"/>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11"/>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11"/>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11"/>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11"/>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1" name="Google Shape;141;p11"/>
          <p:cNvSpPr/>
          <p:nvPr/>
        </p:nvSpPr>
        <p:spPr>
          <a:xfrm>
            <a:off x="9938434" y="5112393"/>
            <a:ext cx="1866447" cy="1577108"/>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11"/>
          <p:cNvSpPr/>
          <p:nvPr/>
        </p:nvSpPr>
        <p:spPr>
          <a:xfrm>
            <a:off x="7738667" y="651018"/>
            <a:ext cx="762800" cy="599900"/>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3" name="Google Shape;143;p11"/>
          <p:cNvGrpSpPr/>
          <p:nvPr/>
        </p:nvGrpSpPr>
        <p:grpSpPr>
          <a:xfrm rot="-1452517">
            <a:off x="348856" y="270490"/>
            <a:ext cx="1503733" cy="860053"/>
            <a:chOff x="2567050" y="2204500"/>
            <a:chExt cx="594200" cy="339850"/>
          </a:xfrm>
        </p:grpSpPr>
        <p:sp>
          <p:nvSpPr>
            <p:cNvPr id="144" name="Google Shape;144;p11"/>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11"/>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11"/>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11"/>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11"/>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11"/>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0" name="Google Shape;150;p11"/>
          <p:cNvGrpSpPr/>
          <p:nvPr/>
        </p:nvGrpSpPr>
        <p:grpSpPr>
          <a:xfrm rot="623712">
            <a:off x="10688199" y="-1059870"/>
            <a:ext cx="2769016" cy="2583084"/>
            <a:chOff x="492250" y="689575"/>
            <a:chExt cx="1123275" cy="1047850"/>
          </a:xfrm>
        </p:grpSpPr>
        <p:sp>
          <p:nvSpPr>
            <p:cNvPr id="151" name="Google Shape;151;p11"/>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1"/>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11"/>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11"/>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6" name="Google Shape;156;p11"/>
          <p:cNvSpPr txBox="1">
            <a:spLocks noGrp="1"/>
          </p:cNvSpPr>
          <p:nvPr>
            <p:ph type="title" hasCustomPrompt="1"/>
          </p:nvPr>
        </p:nvSpPr>
        <p:spPr>
          <a:xfrm>
            <a:off x="1962801" y="1548633"/>
            <a:ext cx="8258800" cy="22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4666"/>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157" name="Google Shape;157;p11"/>
          <p:cNvSpPr txBox="1">
            <a:spLocks noGrp="1"/>
          </p:cNvSpPr>
          <p:nvPr>
            <p:ph type="subTitle" idx="1"/>
          </p:nvPr>
        </p:nvSpPr>
        <p:spPr>
          <a:xfrm>
            <a:off x="2705500" y="3841133"/>
            <a:ext cx="6663200" cy="6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19841010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8"/>
        <p:cNvGrpSpPr/>
        <p:nvPr/>
      </p:nvGrpSpPr>
      <p:grpSpPr>
        <a:xfrm>
          <a:off x="0" y="0"/>
          <a:ext cx="0" cy="0"/>
          <a:chOff x="0" y="0"/>
          <a:chExt cx="0" cy="0"/>
        </a:xfrm>
      </p:grpSpPr>
    </p:spTree>
    <p:extLst>
      <p:ext uri="{BB962C8B-B14F-4D97-AF65-F5344CB8AC3E}">
        <p14:creationId xmlns:p14="http://schemas.microsoft.com/office/powerpoint/2010/main" val="40169217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88"/>
        <p:cNvGrpSpPr/>
        <p:nvPr/>
      </p:nvGrpSpPr>
      <p:grpSpPr>
        <a:xfrm>
          <a:off x="0" y="0"/>
          <a:ext cx="0" cy="0"/>
          <a:chOff x="0" y="0"/>
          <a:chExt cx="0" cy="0"/>
        </a:xfrm>
      </p:grpSpPr>
      <p:grpSp>
        <p:nvGrpSpPr>
          <p:cNvPr id="189" name="Google Shape;189;p14"/>
          <p:cNvGrpSpPr/>
          <p:nvPr/>
        </p:nvGrpSpPr>
        <p:grpSpPr>
          <a:xfrm rot="623712">
            <a:off x="10604899" y="-1215203"/>
            <a:ext cx="2769016" cy="2583084"/>
            <a:chOff x="492250" y="689575"/>
            <a:chExt cx="1123275" cy="1047850"/>
          </a:xfrm>
        </p:grpSpPr>
        <p:sp>
          <p:nvSpPr>
            <p:cNvPr id="190" name="Google Shape;190;p14"/>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14"/>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14"/>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4"/>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4"/>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5" name="Google Shape;195;p14"/>
          <p:cNvSpPr/>
          <p:nvPr/>
        </p:nvSpPr>
        <p:spPr>
          <a:xfrm rot="2096255">
            <a:off x="-677382" y="-325560"/>
            <a:ext cx="2584547" cy="2687088"/>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14"/>
          <p:cNvSpPr/>
          <p:nvPr/>
        </p:nvSpPr>
        <p:spPr>
          <a:xfrm>
            <a:off x="1447000" y="402834"/>
            <a:ext cx="1225000" cy="903900"/>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14"/>
          <p:cNvSpPr/>
          <p:nvPr/>
        </p:nvSpPr>
        <p:spPr>
          <a:xfrm rot="3312446">
            <a:off x="-127271" y="5661353"/>
            <a:ext cx="2487968" cy="1835816"/>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8" name="Google Shape;198;p14"/>
          <p:cNvGrpSpPr/>
          <p:nvPr/>
        </p:nvGrpSpPr>
        <p:grpSpPr>
          <a:xfrm rot="-1452517">
            <a:off x="10341656" y="5748690"/>
            <a:ext cx="1503733" cy="860053"/>
            <a:chOff x="2567050" y="2204500"/>
            <a:chExt cx="594200" cy="339850"/>
          </a:xfrm>
        </p:grpSpPr>
        <p:sp>
          <p:nvSpPr>
            <p:cNvPr id="199" name="Google Shape;199;p14"/>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14"/>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14"/>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14"/>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4"/>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4"/>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5" name="Google Shape;205;p14"/>
          <p:cNvSpPr txBox="1">
            <a:spLocks noGrp="1"/>
          </p:cNvSpPr>
          <p:nvPr>
            <p:ph type="title" hasCustomPrompt="1"/>
          </p:nvPr>
        </p:nvSpPr>
        <p:spPr>
          <a:xfrm>
            <a:off x="4494600" y="3174633"/>
            <a:ext cx="3206400" cy="9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6000"/>
            </a:lvl1pPr>
            <a:lvl2pPr lvl="1" algn="ctr" rtl="0">
              <a:spcBef>
                <a:spcPts val="0"/>
              </a:spcBef>
              <a:spcAft>
                <a:spcPts val="0"/>
              </a:spcAft>
              <a:buClr>
                <a:schemeClr val="dk1"/>
              </a:buClr>
              <a:buSzPts val="7000"/>
              <a:buNone/>
              <a:defRPr sz="9333">
                <a:solidFill>
                  <a:schemeClr val="dk1"/>
                </a:solidFill>
              </a:defRPr>
            </a:lvl2pPr>
            <a:lvl3pPr lvl="2" algn="ctr" rtl="0">
              <a:spcBef>
                <a:spcPts val="0"/>
              </a:spcBef>
              <a:spcAft>
                <a:spcPts val="0"/>
              </a:spcAft>
              <a:buClr>
                <a:schemeClr val="dk1"/>
              </a:buClr>
              <a:buSzPts val="7000"/>
              <a:buNone/>
              <a:defRPr sz="9333">
                <a:solidFill>
                  <a:schemeClr val="dk1"/>
                </a:solidFill>
              </a:defRPr>
            </a:lvl3pPr>
            <a:lvl4pPr lvl="3" algn="ctr" rtl="0">
              <a:spcBef>
                <a:spcPts val="0"/>
              </a:spcBef>
              <a:spcAft>
                <a:spcPts val="0"/>
              </a:spcAft>
              <a:buClr>
                <a:schemeClr val="dk1"/>
              </a:buClr>
              <a:buSzPts val="7000"/>
              <a:buNone/>
              <a:defRPr sz="9333">
                <a:solidFill>
                  <a:schemeClr val="dk1"/>
                </a:solidFill>
              </a:defRPr>
            </a:lvl4pPr>
            <a:lvl5pPr lvl="4" algn="ctr" rtl="0">
              <a:spcBef>
                <a:spcPts val="0"/>
              </a:spcBef>
              <a:spcAft>
                <a:spcPts val="0"/>
              </a:spcAft>
              <a:buClr>
                <a:schemeClr val="dk1"/>
              </a:buClr>
              <a:buSzPts val="7000"/>
              <a:buNone/>
              <a:defRPr sz="9333">
                <a:solidFill>
                  <a:schemeClr val="dk1"/>
                </a:solidFill>
              </a:defRPr>
            </a:lvl5pPr>
            <a:lvl6pPr lvl="5" algn="ctr" rtl="0">
              <a:spcBef>
                <a:spcPts val="0"/>
              </a:spcBef>
              <a:spcAft>
                <a:spcPts val="0"/>
              </a:spcAft>
              <a:buClr>
                <a:schemeClr val="dk1"/>
              </a:buClr>
              <a:buSzPts val="7000"/>
              <a:buNone/>
              <a:defRPr sz="9333">
                <a:solidFill>
                  <a:schemeClr val="dk1"/>
                </a:solidFill>
              </a:defRPr>
            </a:lvl6pPr>
            <a:lvl7pPr lvl="6" algn="ctr" rtl="0">
              <a:spcBef>
                <a:spcPts val="0"/>
              </a:spcBef>
              <a:spcAft>
                <a:spcPts val="0"/>
              </a:spcAft>
              <a:buClr>
                <a:schemeClr val="dk1"/>
              </a:buClr>
              <a:buSzPts val="7000"/>
              <a:buNone/>
              <a:defRPr sz="9333">
                <a:solidFill>
                  <a:schemeClr val="dk1"/>
                </a:solidFill>
              </a:defRPr>
            </a:lvl7pPr>
            <a:lvl8pPr lvl="7" algn="ctr" rtl="0">
              <a:spcBef>
                <a:spcPts val="0"/>
              </a:spcBef>
              <a:spcAft>
                <a:spcPts val="0"/>
              </a:spcAft>
              <a:buClr>
                <a:schemeClr val="dk1"/>
              </a:buClr>
              <a:buSzPts val="7000"/>
              <a:buNone/>
              <a:defRPr sz="9333">
                <a:solidFill>
                  <a:schemeClr val="dk1"/>
                </a:solidFill>
              </a:defRPr>
            </a:lvl8pPr>
            <a:lvl9pPr lvl="8" algn="ctr" rtl="0">
              <a:spcBef>
                <a:spcPts val="0"/>
              </a:spcBef>
              <a:spcAft>
                <a:spcPts val="0"/>
              </a:spcAft>
              <a:buClr>
                <a:schemeClr val="dk1"/>
              </a:buClr>
              <a:buSzPts val="7000"/>
              <a:buNone/>
              <a:defRPr sz="9333">
                <a:solidFill>
                  <a:schemeClr val="dk1"/>
                </a:solidFill>
              </a:defRPr>
            </a:lvl9pPr>
          </a:lstStyle>
          <a:p>
            <a:r>
              <a:t>xx%</a:t>
            </a:r>
          </a:p>
        </p:txBody>
      </p:sp>
      <p:sp>
        <p:nvSpPr>
          <p:cNvPr id="206" name="Google Shape;206;p14"/>
          <p:cNvSpPr txBox="1">
            <a:spLocks noGrp="1"/>
          </p:cNvSpPr>
          <p:nvPr>
            <p:ph type="subTitle" idx="1"/>
          </p:nvPr>
        </p:nvSpPr>
        <p:spPr>
          <a:xfrm>
            <a:off x="4572600" y="4943141"/>
            <a:ext cx="3046800" cy="6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4"/>
          <p:cNvSpPr txBox="1">
            <a:spLocks noGrp="1"/>
          </p:cNvSpPr>
          <p:nvPr>
            <p:ph type="title" idx="2" hasCustomPrompt="1"/>
          </p:nvPr>
        </p:nvSpPr>
        <p:spPr>
          <a:xfrm>
            <a:off x="904400" y="2590467"/>
            <a:ext cx="3210000" cy="9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6000"/>
            </a:lvl1pPr>
            <a:lvl2pPr lvl="1" algn="ctr" rtl="0">
              <a:spcBef>
                <a:spcPts val="0"/>
              </a:spcBef>
              <a:spcAft>
                <a:spcPts val="0"/>
              </a:spcAft>
              <a:buClr>
                <a:schemeClr val="dk1"/>
              </a:buClr>
              <a:buSzPts val="7000"/>
              <a:buNone/>
              <a:defRPr sz="9333">
                <a:solidFill>
                  <a:schemeClr val="dk1"/>
                </a:solidFill>
              </a:defRPr>
            </a:lvl2pPr>
            <a:lvl3pPr lvl="2" algn="ctr" rtl="0">
              <a:spcBef>
                <a:spcPts val="0"/>
              </a:spcBef>
              <a:spcAft>
                <a:spcPts val="0"/>
              </a:spcAft>
              <a:buClr>
                <a:schemeClr val="dk1"/>
              </a:buClr>
              <a:buSzPts val="7000"/>
              <a:buNone/>
              <a:defRPr sz="9333">
                <a:solidFill>
                  <a:schemeClr val="dk1"/>
                </a:solidFill>
              </a:defRPr>
            </a:lvl3pPr>
            <a:lvl4pPr lvl="3" algn="ctr" rtl="0">
              <a:spcBef>
                <a:spcPts val="0"/>
              </a:spcBef>
              <a:spcAft>
                <a:spcPts val="0"/>
              </a:spcAft>
              <a:buClr>
                <a:schemeClr val="dk1"/>
              </a:buClr>
              <a:buSzPts val="7000"/>
              <a:buNone/>
              <a:defRPr sz="9333">
                <a:solidFill>
                  <a:schemeClr val="dk1"/>
                </a:solidFill>
              </a:defRPr>
            </a:lvl4pPr>
            <a:lvl5pPr lvl="4" algn="ctr" rtl="0">
              <a:spcBef>
                <a:spcPts val="0"/>
              </a:spcBef>
              <a:spcAft>
                <a:spcPts val="0"/>
              </a:spcAft>
              <a:buClr>
                <a:schemeClr val="dk1"/>
              </a:buClr>
              <a:buSzPts val="7000"/>
              <a:buNone/>
              <a:defRPr sz="9333">
                <a:solidFill>
                  <a:schemeClr val="dk1"/>
                </a:solidFill>
              </a:defRPr>
            </a:lvl5pPr>
            <a:lvl6pPr lvl="5" algn="ctr" rtl="0">
              <a:spcBef>
                <a:spcPts val="0"/>
              </a:spcBef>
              <a:spcAft>
                <a:spcPts val="0"/>
              </a:spcAft>
              <a:buClr>
                <a:schemeClr val="dk1"/>
              </a:buClr>
              <a:buSzPts val="7000"/>
              <a:buNone/>
              <a:defRPr sz="9333">
                <a:solidFill>
                  <a:schemeClr val="dk1"/>
                </a:solidFill>
              </a:defRPr>
            </a:lvl6pPr>
            <a:lvl7pPr lvl="6" algn="ctr" rtl="0">
              <a:spcBef>
                <a:spcPts val="0"/>
              </a:spcBef>
              <a:spcAft>
                <a:spcPts val="0"/>
              </a:spcAft>
              <a:buClr>
                <a:schemeClr val="dk1"/>
              </a:buClr>
              <a:buSzPts val="7000"/>
              <a:buNone/>
              <a:defRPr sz="9333">
                <a:solidFill>
                  <a:schemeClr val="dk1"/>
                </a:solidFill>
              </a:defRPr>
            </a:lvl7pPr>
            <a:lvl8pPr lvl="7" algn="ctr" rtl="0">
              <a:spcBef>
                <a:spcPts val="0"/>
              </a:spcBef>
              <a:spcAft>
                <a:spcPts val="0"/>
              </a:spcAft>
              <a:buClr>
                <a:schemeClr val="dk1"/>
              </a:buClr>
              <a:buSzPts val="7000"/>
              <a:buNone/>
              <a:defRPr sz="9333">
                <a:solidFill>
                  <a:schemeClr val="dk1"/>
                </a:solidFill>
              </a:defRPr>
            </a:lvl8pPr>
            <a:lvl9pPr lvl="8" algn="ctr" rtl="0">
              <a:spcBef>
                <a:spcPts val="0"/>
              </a:spcBef>
              <a:spcAft>
                <a:spcPts val="0"/>
              </a:spcAft>
              <a:buClr>
                <a:schemeClr val="dk1"/>
              </a:buClr>
              <a:buSzPts val="7000"/>
              <a:buNone/>
              <a:defRPr sz="9333">
                <a:solidFill>
                  <a:schemeClr val="dk1"/>
                </a:solidFill>
              </a:defRPr>
            </a:lvl9pPr>
          </a:lstStyle>
          <a:p>
            <a:r>
              <a:t>xx%</a:t>
            </a:r>
          </a:p>
        </p:txBody>
      </p:sp>
      <p:sp>
        <p:nvSpPr>
          <p:cNvPr id="208" name="Google Shape;208;p14"/>
          <p:cNvSpPr txBox="1">
            <a:spLocks noGrp="1"/>
          </p:cNvSpPr>
          <p:nvPr>
            <p:ph type="subTitle" idx="3"/>
          </p:nvPr>
        </p:nvSpPr>
        <p:spPr>
          <a:xfrm>
            <a:off x="985100" y="4339891"/>
            <a:ext cx="3046800" cy="6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400"/>
              <a:buNone/>
              <a:defRPr sz="1867"/>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a:endParaRPr/>
          </a:p>
        </p:txBody>
      </p:sp>
      <p:sp>
        <p:nvSpPr>
          <p:cNvPr id="209" name="Google Shape;209;p14"/>
          <p:cNvSpPr txBox="1">
            <a:spLocks noGrp="1"/>
          </p:cNvSpPr>
          <p:nvPr>
            <p:ph type="title" idx="4" hasCustomPrompt="1"/>
          </p:nvPr>
        </p:nvSpPr>
        <p:spPr>
          <a:xfrm>
            <a:off x="8081200" y="2590433"/>
            <a:ext cx="3206400" cy="9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6000">
                <a:solidFill>
                  <a:schemeClr val="dk2"/>
                </a:solidFill>
              </a:defRPr>
            </a:lvl1pPr>
            <a:lvl2pPr lvl="1" algn="ctr" rtl="0">
              <a:spcBef>
                <a:spcPts val="0"/>
              </a:spcBef>
              <a:spcAft>
                <a:spcPts val="0"/>
              </a:spcAft>
              <a:buClr>
                <a:schemeClr val="dk1"/>
              </a:buClr>
              <a:buSzPts val="7000"/>
              <a:buNone/>
              <a:defRPr sz="9333">
                <a:solidFill>
                  <a:schemeClr val="dk1"/>
                </a:solidFill>
              </a:defRPr>
            </a:lvl2pPr>
            <a:lvl3pPr lvl="2" algn="ctr" rtl="0">
              <a:spcBef>
                <a:spcPts val="0"/>
              </a:spcBef>
              <a:spcAft>
                <a:spcPts val="0"/>
              </a:spcAft>
              <a:buClr>
                <a:schemeClr val="dk1"/>
              </a:buClr>
              <a:buSzPts val="7000"/>
              <a:buNone/>
              <a:defRPr sz="9333">
                <a:solidFill>
                  <a:schemeClr val="dk1"/>
                </a:solidFill>
              </a:defRPr>
            </a:lvl3pPr>
            <a:lvl4pPr lvl="3" algn="ctr" rtl="0">
              <a:spcBef>
                <a:spcPts val="0"/>
              </a:spcBef>
              <a:spcAft>
                <a:spcPts val="0"/>
              </a:spcAft>
              <a:buClr>
                <a:schemeClr val="dk1"/>
              </a:buClr>
              <a:buSzPts val="7000"/>
              <a:buNone/>
              <a:defRPr sz="9333">
                <a:solidFill>
                  <a:schemeClr val="dk1"/>
                </a:solidFill>
              </a:defRPr>
            </a:lvl4pPr>
            <a:lvl5pPr lvl="4" algn="ctr" rtl="0">
              <a:spcBef>
                <a:spcPts val="0"/>
              </a:spcBef>
              <a:spcAft>
                <a:spcPts val="0"/>
              </a:spcAft>
              <a:buClr>
                <a:schemeClr val="dk1"/>
              </a:buClr>
              <a:buSzPts val="7000"/>
              <a:buNone/>
              <a:defRPr sz="9333">
                <a:solidFill>
                  <a:schemeClr val="dk1"/>
                </a:solidFill>
              </a:defRPr>
            </a:lvl5pPr>
            <a:lvl6pPr lvl="5" algn="ctr" rtl="0">
              <a:spcBef>
                <a:spcPts val="0"/>
              </a:spcBef>
              <a:spcAft>
                <a:spcPts val="0"/>
              </a:spcAft>
              <a:buClr>
                <a:schemeClr val="dk1"/>
              </a:buClr>
              <a:buSzPts val="7000"/>
              <a:buNone/>
              <a:defRPr sz="9333">
                <a:solidFill>
                  <a:schemeClr val="dk1"/>
                </a:solidFill>
              </a:defRPr>
            </a:lvl6pPr>
            <a:lvl7pPr lvl="6" algn="ctr" rtl="0">
              <a:spcBef>
                <a:spcPts val="0"/>
              </a:spcBef>
              <a:spcAft>
                <a:spcPts val="0"/>
              </a:spcAft>
              <a:buClr>
                <a:schemeClr val="dk1"/>
              </a:buClr>
              <a:buSzPts val="7000"/>
              <a:buNone/>
              <a:defRPr sz="9333">
                <a:solidFill>
                  <a:schemeClr val="dk1"/>
                </a:solidFill>
              </a:defRPr>
            </a:lvl7pPr>
            <a:lvl8pPr lvl="7" algn="ctr" rtl="0">
              <a:spcBef>
                <a:spcPts val="0"/>
              </a:spcBef>
              <a:spcAft>
                <a:spcPts val="0"/>
              </a:spcAft>
              <a:buClr>
                <a:schemeClr val="dk1"/>
              </a:buClr>
              <a:buSzPts val="7000"/>
              <a:buNone/>
              <a:defRPr sz="9333">
                <a:solidFill>
                  <a:schemeClr val="dk1"/>
                </a:solidFill>
              </a:defRPr>
            </a:lvl8pPr>
            <a:lvl9pPr lvl="8" algn="ctr" rtl="0">
              <a:spcBef>
                <a:spcPts val="0"/>
              </a:spcBef>
              <a:spcAft>
                <a:spcPts val="0"/>
              </a:spcAft>
              <a:buClr>
                <a:schemeClr val="dk1"/>
              </a:buClr>
              <a:buSzPts val="7000"/>
              <a:buNone/>
              <a:defRPr sz="9333">
                <a:solidFill>
                  <a:schemeClr val="dk1"/>
                </a:solidFill>
              </a:defRPr>
            </a:lvl9pPr>
          </a:lstStyle>
          <a:p>
            <a:r>
              <a:t>xx%</a:t>
            </a:r>
          </a:p>
        </p:txBody>
      </p:sp>
      <p:sp>
        <p:nvSpPr>
          <p:cNvPr id="210" name="Google Shape;210;p14"/>
          <p:cNvSpPr txBox="1">
            <a:spLocks noGrp="1"/>
          </p:cNvSpPr>
          <p:nvPr>
            <p:ph type="subTitle" idx="5"/>
          </p:nvPr>
        </p:nvSpPr>
        <p:spPr>
          <a:xfrm>
            <a:off x="8160100" y="4339891"/>
            <a:ext cx="3046800" cy="6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4"/>
          <p:cNvSpPr txBox="1">
            <a:spLocks noGrp="1"/>
          </p:cNvSpPr>
          <p:nvPr>
            <p:ph type="title" idx="6"/>
          </p:nvPr>
        </p:nvSpPr>
        <p:spPr>
          <a:xfrm>
            <a:off x="985997" y="3854673"/>
            <a:ext cx="3046800" cy="5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lt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2" name="Google Shape;212;p14"/>
          <p:cNvSpPr txBox="1">
            <a:spLocks noGrp="1"/>
          </p:cNvSpPr>
          <p:nvPr>
            <p:ph type="title" idx="7"/>
          </p:nvPr>
        </p:nvSpPr>
        <p:spPr>
          <a:xfrm>
            <a:off x="4573500" y="4457923"/>
            <a:ext cx="3046800" cy="5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lt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3" name="Google Shape;213;p14"/>
          <p:cNvSpPr txBox="1">
            <a:spLocks noGrp="1"/>
          </p:cNvSpPr>
          <p:nvPr>
            <p:ph type="title" idx="8"/>
          </p:nvPr>
        </p:nvSpPr>
        <p:spPr>
          <a:xfrm>
            <a:off x="8161003" y="3854673"/>
            <a:ext cx="3046800" cy="5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lt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4" name="Google Shape;214;p14"/>
          <p:cNvSpPr txBox="1">
            <a:spLocks noGrp="1"/>
          </p:cNvSpPr>
          <p:nvPr>
            <p:ph type="title" idx="9"/>
          </p:nvPr>
        </p:nvSpPr>
        <p:spPr>
          <a:xfrm>
            <a:off x="950800" y="756199"/>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10907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EB0F-AACE-5B4D-3219-4666DCF3E03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C82A75-AAA2-03B8-21D4-1EB6D88C8B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DB231B-7255-2AEB-19E3-7BC243FE74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06F1E1F-9886-9D23-2A38-72AF5712156E}"/>
              </a:ext>
            </a:extLst>
          </p:cNvPr>
          <p:cNvSpPr>
            <a:spLocks noGrp="1"/>
          </p:cNvSpPr>
          <p:nvPr>
            <p:ph type="dt" sz="half" idx="10"/>
          </p:nvPr>
        </p:nvSpPr>
        <p:spPr/>
        <p:txBody>
          <a:bodyPr/>
          <a:lstStyle/>
          <a:p>
            <a:fld id="{8D3ADBEC-BF6A-49E5-80CC-5D76698E379E}" type="datetimeFigureOut">
              <a:rPr lang="en-GB" smtClean="0"/>
              <a:t>27/11/2022</a:t>
            </a:fld>
            <a:endParaRPr lang="en-GB"/>
          </a:p>
        </p:txBody>
      </p:sp>
      <p:sp>
        <p:nvSpPr>
          <p:cNvPr id="6" name="Footer Placeholder 5">
            <a:extLst>
              <a:ext uri="{FF2B5EF4-FFF2-40B4-BE49-F238E27FC236}">
                <a16:creationId xmlns:a16="http://schemas.microsoft.com/office/drawing/2014/main" id="{470D7BF3-E0CF-6540-5241-9736A6070D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6A896-0883-CCCB-9C01-3D9BC4F33E6D}"/>
              </a:ext>
            </a:extLst>
          </p:cNvPr>
          <p:cNvSpPr>
            <a:spLocks noGrp="1"/>
          </p:cNvSpPr>
          <p:nvPr>
            <p:ph type="sldNum" sz="quarter" idx="12"/>
          </p:nvPr>
        </p:nvSpPr>
        <p:spPr/>
        <p:txBody>
          <a:bodyPr/>
          <a:lstStyle/>
          <a:p>
            <a:fld id="{D50FA262-74E2-4370-B93B-FE55801CAE1D}" type="slidenum">
              <a:rPr lang="en-GB" smtClean="0"/>
              <a:t>‹#›</a:t>
            </a:fld>
            <a:endParaRPr lang="en-GB"/>
          </a:p>
        </p:txBody>
      </p:sp>
    </p:spTree>
    <p:extLst>
      <p:ext uri="{BB962C8B-B14F-4D97-AF65-F5344CB8AC3E}">
        <p14:creationId xmlns:p14="http://schemas.microsoft.com/office/powerpoint/2010/main" val="19847852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2"/>
        <p:cNvGrpSpPr/>
        <p:nvPr/>
      </p:nvGrpSpPr>
      <p:grpSpPr>
        <a:xfrm>
          <a:off x="0" y="0"/>
          <a:ext cx="0" cy="0"/>
          <a:chOff x="0" y="0"/>
          <a:chExt cx="0" cy="0"/>
        </a:xfrm>
      </p:grpSpPr>
      <p:grpSp>
        <p:nvGrpSpPr>
          <p:cNvPr id="423" name="Google Shape;423;p30"/>
          <p:cNvGrpSpPr/>
          <p:nvPr/>
        </p:nvGrpSpPr>
        <p:grpSpPr>
          <a:xfrm rot="-1452517">
            <a:off x="10203323" y="346856"/>
            <a:ext cx="1503733" cy="860053"/>
            <a:chOff x="2567050" y="2204500"/>
            <a:chExt cx="594200" cy="339850"/>
          </a:xfrm>
        </p:grpSpPr>
        <p:sp>
          <p:nvSpPr>
            <p:cNvPr id="424" name="Google Shape;424;p30"/>
            <p:cNvSpPr/>
            <p:nvPr/>
          </p:nvSpPr>
          <p:spPr>
            <a:xfrm>
              <a:off x="2567050" y="2426350"/>
              <a:ext cx="200475" cy="85375"/>
            </a:xfrm>
            <a:custGeom>
              <a:avLst/>
              <a:gdLst/>
              <a:ahLst/>
              <a:cxnLst/>
              <a:rect l="l" t="t" r="r" b="b"/>
              <a:pathLst>
                <a:path w="8019" h="3415" extrusionOk="0">
                  <a:moveTo>
                    <a:pt x="2206" y="405"/>
                  </a:moveTo>
                  <a:cubicBezTo>
                    <a:pt x="3003" y="405"/>
                    <a:pt x="3829" y="586"/>
                    <a:pt x="4566" y="811"/>
                  </a:cubicBezTo>
                  <a:cubicBezTo>
                    <a:pt x="5108" y="982"/>
                    <a:pt x="5621" y="1182"/>
                    <a:pt x="6135" y="1439"/>
                  </a:cubicBezTo>
                  <a:cubicBezTo>
                    <a:pt x="6563" y="1667"/>
                    <a:pt x="7020" y="1924"/>
                    <a:pt x="7333" y="2323"/>
                  </a:cubicBezTo>
                  <a:cubicBezTo>
                    <a:pt x="7505" y="2523"/>
                    <a:pt x="7704" y="2837"/>
                    <a:pt x="7333" y="2951"/>
                  </a:cubicBezTo>
                  <a:cubicBezTo>
                    <a:pt x="7217" y="3003"/>
                    <a:pt x="7077" y="3019"/>
                    <a:pt x="6933" y="3019"/>
                  </a:cubicBezTo>
                  <a:cubicBezTo>
                    <a:pt x="6758" y="3019"/>
                    <a:pt x="6576" y="2995"/>
                    <a:pt x="6420" y="2979"/>
                  </a:cubicBezTo>
                  <a:cubicBezTo>
                    <a:pt x="5878" y="2951"/>
                    <a:pt x="5308" y="2865"/>
                    <a:pt x="4766" y="2751"/>
                  </a:cubicBezTo>
                  <a:cubicBezTo>
                    <a:pt x="3938" y="2609"/>
                    <a:pt x="3111" y="2380"/>
                    <a:pt x="2312" y="2123"/>
                  </a:cubicBezTo>
                  <a:cubicBezTo>
                    <a:pt x="1912" y="1895"/>
                    <a:pt x="1484" y="1695"/>
                    <a:pt x="1056" y="1496"/>
                  </a:cubicBezTo>
                  <a:cubicBezTo>
                    <a:pt x="857" y="1382"/>
                    <a:pt x="600" y="1210"/>
                    <a:pt x="657" y="954"/>
                  </a:cubicBezTo>
                  <a:cubicBezTo>
                    <a:pt x="742" y="668"/>
                    <a:pt x="1028" y="554"/>
                    <a:pt x="1285" y="497"/>
                  </a:cubicBezTo>
                  <a:cubicBezTo>
                    <a:pt x="1583" y="433"/>
                    <a:pt x="1892" y="405"/>
                    <a:pt x="2206" y="405"/>
                  </a:cubicBezTo>
                  <a:close/>
                  <a:moveTo>
                    <a:pt x="2110" y="0"/>
                  </a:moveTo>
                  <a:cubicBezTo>
                    <a:pt x="1697" y="0"/>
                    <a:pt x="1279" y="44"/>
                    <a:pt x="914" y="183"/>
                  </a:cubicBezTo>
                  <a:cubicBezTo>
                    <a:pt x="372" y="412"/>
                    <a:pt x="1" y="1068"/>
                    <a:pt x="457" y="1553"/>
                  </a:cubicBezTo>
                  <a:cubicBezTo>
                    <a:pt x="714" y="1810"/>
                    <a:pt x="1056" y="1924"/>
                    <a:pt x="1342" y="2066"/>
                  </a:cubicBezTo>
                  <a:cubicBezTo>
                    <a:pt x="1370" y="2066"/>
                    <a:pt x="1399" y="2095"/>
                    <a:pt x="1427" y="2095"/>
                  </a:cubicBezTo>
                  <a:cubicBezTo>
                    <a:pt x="2569" y="2609"/>
                    <a:pt x="3710" y="2979"/>
                    <a:pt x="4908" y="3208"/>
                  </a:cubicBezTo>
                  <a:cubicBezTo>
                    <a:pt x="5593" y="3322"/>
                    <a:pt x="6278" y="3407"/>
                    <a:pt x="6991" y="3407"/>
                  </a:cubicBezTo>
                  <a:cubicBezTo>
                    <a:pt x="7032" y="3412"/>
                    <a:pt x="7074" y="3414"/>
                    <a:pt x="7117" y="3414"/>
                  </a:cubicBezTo>
                  <a:cubicBezTo>
                    <a:pt x="7344" y="3414"/>
                    <a:pt x="7593" y="3347"/>
                    <a:pt x="7761" y="3179"/>
                  </a:cubicBezTo>
                  <a:cubicBezTo>
                    <a:pt x="7961" y="3008"/>
                    <a:pt x="8018" y="2723"/>
                    <a:pt x="7904" y="2466"/>
                  </a:cubicBezTo>
                  <a:cubicBezTo>
                    <a:pt x="7676" y="1924"/>
                    <a:pt x="7134" y="1524"/>
                    <a:pt x="6620" y="1239"/>
                  </a:cubicBezTo>
                  <a:cubicBezTo>
                    <a:pt x="6049" y="925"/>
                    <a:pt x="5422" y="668"/>
                    <a:pt x="4794" y="440"/>
                  </a:cubicBezTo>
                  <a:cubicBezTo>
                    <a:pt x="4166" y="240"/>
                    <a:pt x="3539"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30"/>
            <p:cNvSpPr/>
            <p:nvPr/>
          </p:nvSpPr>
          <p:spPr>
            <a:xfrm>
              <a:off x="2663350" y="2339325"/>
              <a:ext cx="200475" cy="85200"/>
            </a:xfrm>
            <a:custGeom>
              <a:avLst/>
              <a:gdLst/>
              <a:ahLst/>
              <a:cxnLst/>
              <a:rect l="l" t="t" r="r" b="b"/>
              <a:pathLst>
                <a:path w="8019" h="3408" extrusionOk="0">
                  <a:moveTo>
                    <a:pt x="2251" y="400"/>
                  </a:moveTo>
                  <a:cubicBezTo>
                    <a:pt x="3034" y="400"/>
                    <a:pt x="3842" y="570"/>
                    <a:pt x="4566" y="811"/>
                  </a:cubicBezTo>
                  <a:cubicBezTo>
                    <a:pt x="5108" y="982"/>
                    <a:pt x="5621" y="1182"/>
                    <a:pt x="6135" y="1439"/>
                  </a:cubicBezTo>
                  <a:cubicBezTo>
                    <a:pt x="6563" y="1667"/>
                    <a:pt x="7019" y="1924"/>
                    <a:pt x="7333" y="2295"/>
                  </a:cubicBezTo>
                  <a:cubicBezTo>
                    <a:pt x="7504" y="2494"/>
                    <a:pt x="7704" y="2808"/>
                    <a:pt x="7333" y="2951"/>
                  </a:cubicBezTo>
                  <a:cubicBezTo>
                    <a:pt x="7231" y="2997"/>
                    <a:pt x="7110" y="3010"/>
                    <a:pt x="6983" y="3010"/>
                  </a:cubicBezTo>
                  <a:cubicBezTo>
                    <a:pt x="6793" y="3010"/>
                    <a:pt x="6591" y="2980"/>
                    <a:pt x="6420" y="2980"/>
                  </a:cubicBezTo>
                  <a:cubicBezTo>
                    <a:pt x="5878" y="2922"/>
                    <a:pt x="5307" y="2865"/>
                    <a:pt x="4765" y="2751"/>
                  </a:cubicBezTo>
                  <a:cubicBezTo>
                    <a:pt x="3938" y="2609"/>
                    <a:pt x="3110" y="2380"/>
                    <a:pt x="2312" y="2095"/>
                  </a:cubicBezTo>
                  <a:cubicBezTo>
                    <a:pt x="1912" y="1867"/>
                    <a:pt x="1484" y="1696"/>
                    <a:pt x="1056" y="1467"/>
                  </a:cubicBezTo>
                  <a:cubicBezTo>
                    <a:pt x="856" y="1353"/>
                    <a:pt x="600" y="1211"/>
                    <a:pt x="657" y="925"/>
                  </a:cubicBezTo>
                  <a:cubicBezTo>
                    <a:pt x="742" y="668"/>
                    <a:pt x="1028" y="554"/>
                    <a:pt x="1284" y="497"/>
                  </a:cubicBezTo>
                  <a:cubicBezTo>
                    <a:pt x="1597" y="430"/>
                    <a:pt x="1922" y="400"/>
                    <a:pt x="2251" y="400"/>
                  </a:cubicBezTo>
                  <a:close/>
                  <a:moveTo>
                    <a:pt x="2110" y="0"/>
                  </a:moveTo>
                  <a:cubicBezTo>
                    <a:pt x="1697" y="0"/>
                    <a:pt x="1279" y="44"/>
                    <a:pt x="914" y="183"/>
                  </a:cubicBezTo>
                  <a:cubicBezTo>
                    <a:pt x="371" y="383"/>
                    <a:pt x="0" y="1068"/>
                    <a:pt x="457" y="1553"/>
                  </a:cubicBezTo>
                  <a:cubicBezTo>
                    <a:pt x="714" y="1781"/>
                    <a:pt x="1056" y="1895"/>
                    <a:pt x="1342" y="2038"/>
                  </a:cubicBezTo>
                  <a:cubicBezTo>
                    <a:pt x="1370" y="2066"/>
                    <a:pt x="1399" y="2066"/>
                    <a:pt x="1427" y="2095"/>
                  </a:cubicBezTo>
                  <a:cubicBezTo>
                    <a:pt x="2568" y="2609"/>
                    <a:pt x="3710" y="2980"/>
                    <a:pt x="4908" y="3208"/>
                  </a:cubicBezTo>
                  <a:cubicBezTo>
                    <a:pt x="5593" y="3322"/>
                    <a:pt x="6278" y="3407"/>
                    <a:pt x="6991" y="3407"/>
                  </a:cubicBezTo>
                  <a:cubicBezTo>
                    <a:pt x="7248" y="3407"/>
                    <a:pt x="7562" y="3379"/>
                    <a:pt x="7761" y="3179"/>
                  </a:cubicBezTo>
                  <a:cubicBezTo>
                    <a:pt x="7961" y="2980"/>
                    <a:pt x="8018" y="2723"/>
                    <a:pt x="7904" y="2466"/>
                  </a:cubicBezTo>
                  <a:cubicBezTo>
                    <a:pt x="7676" y="1924"/>
                    <a:pt x="7134" y="1524"/>
                    <a:pt x="6620" y="1239"/>
                  </a:cubicBezTo>
                  <a:cubicBezTo>
                    <a:pt x="6049" y="897"/>
                    <a:pt x="5422" y="640"/>
                    <a:pt x="4794" y="440"/>
                  </a:cubicBezTo>
                  <a:cubicBezTo>
                    <a:pt x="4166" y="240"/>
                    <a:pt x="3538" y="98"/>
                    <a:pt x="2882" y="41"/>
                  </a:cubicBezTo>
                  <a:cubicBezTo>
                    <a:pt x="2637" y="18"/>
                    <a:pt x="2375"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30"/>
            <p:cNvSpPr/>
            <p:nvPr/>
          </p:nvSpPr>
          <p:spPr>
            <a:xfrm>
              <a:off x="2809575" y="2459150"/>
              <a:ext cx="199750" cy="85200"/>
            </a:xfrm>
            <a:custGeom>
              <a:avLst/>
              <a:gdLst/>
              <a:ahLst/>
              <a:cxnLst/>
              <a:rect l="l" t="t" r="r" b="b"/>
              <a:pathLst>
                <a:path w="7990" h="3408" extrusionOk="0">
                  <a:moveTo>
                    <a:pt x="2245" y="400"/>
                  </a:moveTo>
                  <a:cubicBezTo>
                    <a:pt x="3020" y="400"/>
                    <a:pt x="3814" y="570"/>
                    <a:pt x="4537" y="811"/>
                  </a:cubicBezTo>
                  <a:cubicBezTo>
                    <a:pt x="5079" y="983"/>
                    <a:pt x="5621" y="1182"/>
                    <a:pt x="6135" y="1439"/>
                  </a:cubicBezTo>
                  <a:cubicBezTo>
                    <a:pt x="6563" y="1667"/>
                    <a:pt x="6991" y="1924"/>
                    <a:pt x="7305" y="2295"/>
                  </a:cubicBezTo>
                  <a:cubicBezTo>
                    <a:pt x="7476" y="2495"/>
                    <a:pt x="7676" y="2809"/>
                    <a:pt x="7333" y="2951"/>
                  </a:cubicBezTo>
                  <a:cubicBezTo>
                    <a:pt x="7231" y="2997"/>
                    <a:pt x="7110" y="3011"/>
                    <a:pt x="6983" y="3011"/>
                  </a:cubicBezTo>
                  <a:cubicBezTo>
                    <a:pt x="6794" y="3011"/>
                    <a:pt x="6592" y="2980"/>
                    <a:pt x="6420" y="2980"/>
                  </a:cubicBezTo>
                  <a:cubicBezTo>
                    <a:pt x="5850" y="2923"/>
                    <a:pt x="5308" y="2866"/>
                    <a:pt x="4737" y="2752"/>
                  </a:cubicBezTo>
                  <a:cubicBezTo>
                    <a:pt x="3938" y="2609"/>
                    <a:pt x="3111" y="2381"/>
                    <a:pt x="2312" y="2095"/>
                  </a:cubicBezTo>
                  <a:cubicBezTo>
                    <a:pt x="1884" y="1867"/>
                    <a:pt x="1456" y="1696"/>
                    <a:pt x="1056" y="1468"/>
                  </a:cubicBezTo>
                  <a:cubicBezTo>
                    <a:pt x="857" y="1354"/>
                    <a:pt x="600" y="1211"/>
                    <a:pt x="657" y="926"/>
                  </a:cubicBezTo>
                  <a:cubicBezTo>
                    <a:pt x="714" y="669"/>
                    <a:pt x="1028" y="555"/>
                    <a:pt x="1285" y="498"/>
                  </a:cubicBezTo>
                  <a:cubicBezTo>
                    <a:pt x="1597" y="430"/>
                    <a:pt x="1919" y="400"/>
                    <a:pt x="2245" y="400"/>
                  </a:cubicBezTo>
                  <a:close/>
                  <a:moveTo>
                    <a:pt x="2083" y="1"/>
                  </a:moveTo>
                  <a:cubicBezTo>
                    <a:pt x="1673" y="1"/>
                    <a:pt x="1261" y="45"/>
                    <a:pt x="914" y="184"/>
                  </a:cubicBezTo>
                  <a:cubicBezTo>
                    <a:pt x="372" y="383"/>
                    <a:pt x="1" y="1068"/>
                    <a:pt x="457" y="1553"/>
                  </a:cubicBezTo>
                  <a:cubicBezTo>
                    <a:pt x="685" y="1782"/>
                    <a:pt x="1028" y="1896"/>
                    <a:pt x="1342" y="2038"/>
                  </a:cubicBezTo>
                  <a:cubicBezTo>
                    <a:pt x="1370" y="2067"/>
                    <a:pt x="1399" y="2067"/>
                    <a:pt x="1427" y="2095"/>
                  </a:cubicBezTo>
                  <a:cubicBezTo>
                    <a:pt x="2540" y="2580"/>
                    <a:pt x="3681" y="2980"/>
                    <a:pt x="4908" y="3208"/>
                  </a:cubicBezTo>
                  <a:cubicBezTo>
                    <a:pt x="5593" y="3322"/>
                    <a:pt x="6278" y="3408"/>
                    <a:pt x="6962" y="3408"/>
                  </a:cubicBezTo>
                  <a:cubicBezTo>
                    <a:pt x="7248" y="3408"/>
                    <a:pt x="7533" y="3379"/>
                    <a:pt x="7733" y="3180"/>
                  </a:cubicBezTo>
                  <a:cubicBezTo>
                    <a:pt x="7961" y="2980"/>
                    <a:pt x="7990" y="2723"/>
                    <a:pt x="7904" y="2466"/>
                  </a:cubicBezTo>
                  <a:cubicBezTo>
                    <a:pt x="7676" y="1924"/>
                    <a:pt x="7134" y="1496"/>
                    <a:pt x="6620" y="1239"/>
                  </a:cubicBezTo>
                  <a:cubicBezTo>
                    <a:pt x="6049" y="897"/>
                    <a:pt x="5422" y="640"/>
                    <a:pt x="4794" y="441"/>
                  </a:cubicBezTo>
                  <a:cubicBezTo>
                    <a:pt x="4166" y="241"/>
                    <a:pt x="3510" y="98"/>
                    <a:pt x="2854" y="41"/>
                  </a:cubicBezTo>
                  <a:cubicBezTo>
                    <a:pt x="2609" y="19"/>
                    <a:pt x="2346"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30"/>
            <p:cNvSpPr/>
            <p:nvPr/>
          </p:nvSpPr>
          <p:spPr>
            <a:xfrm>
              <a:off x="2961500" y="2412800"/>
              <a:ext cx="199750" cy="85200"/>
            </a:xfrm>
            <a:custGeom>
              <a:avLst/>
              <a:gdLst/>
              <a:ahLst/>
              <a:cxnLst/>
              <a:rect l="l" t="t" r="r" b="b"/>
              <a:pathLst>
                <a:path w="7990" h="3408" extrusionOk="0">
                  <a:moveTo>
                    <a:pt x="2190" y="405"/>
                  </a:moveTo>
                  <a:cubicBezTo>
                    <a:pt x="2990" y="405"/>
                    <a:pt x="3800" y="586"/>
                    <a:pt x="4538" y="811"/>
                  </a:cubicBezTo>
                  <a:cubicBezTo>
                    <a:pt x="5080" y="982"/>
                    <a:pt x="5622" y="1182"/>
                    <a:pt x="6107" y="1439"/>
                  </a:cubicBezTo>
                  <a:cubicBezTo>
                    <a:pt x="6563" y="1667"/>
                    <a:pt x="6991" y="1924"/>
                    <a:pt x="7305" y="2295"/>
                  </a:cubicBezTo>
                  <a:cubicBezTo>
                    <a:pt x="7476" y="2523"/>
                    <a:pt x="7676" y="2808"/>
                    <a:pt x="7334" y="2951"/>
                  </a:cubicBezTo>
                  <a:cubicBezTo>
                    <a:pt x="7204" y="3002"/>
                    <a:pt x="7058" y="3019"/>
                    <a:pt x="6912" y="3019"/>
                  </a:cubicBezTo>
                  <a:cubicBezTo>
                    <a:pt x="6736" y="3019"/>
                    <a:pt x="6561" y="2995"/>
                    <a:pt x="6421" y="2979"/>
                  </a:cubicBezTo>
                  <a:cubicBezTo>
                    <a:pt x="5850" y="2922"/>
                    <a:pt x="5279" y="2865"/>
                    <a:pt x="4737" y="2751"/>
                  </a:cubicBezTo>
                  <a:cubicBezTo>
                    <a:pt x="3910" y="2608"/>
                    <a:pt x="3111" y="2380"/>
                    <a:pt x="2312" y="2123"/>
                  </a:cubicBezTo>
                  <a:cubicBezTo>
                    <a:pt x="1884" y="1895"/>
                    <a:pt x="1456" y="1695"/>
                    <a:pt x="1057" y="1467"/>
                  </a:cubicBezTo>
                  <a:cubicBezTo>
                    <a:pt x="828" y="1382"/>
                    <a:pt x="572" y="1210"/>
                    <a:pt x="657" y="954"/>
                  </a:cubicBezTo>
                  <a:cubicBezTo>
                    <a:pt x="714" y="668"/>
                    <a:pt x="1028" y="554"/>
                    <a:pt x="1256" y="497"/>
                  </a:cubicBezTo>
                  <a:cubicBezTo>
                    <a:pt x="1563" y="433"/>
                    <a:pt x="1876" y="405"/>
                    <a:pt x="2190" y="405"/>
                  </a:cubicBezTo>
                  <a:close/>
                  <a:moveTo>
                    <a:pt x="2082" y="0"/>
                  </a:moveTo>
                  <a:cubicBezTo>
                    <a:pt x="1669" y="0"/>
                    <a:pt x="1251" y="44"/>
                    <a:pt x="885" y="183"/>
                  </a:cubicBezTo>
                  <a:cubicBezTo>
                    <a:pt x="343" y="383"/>
                    <a:pt x="1" y="1068"/>
                    <a:pt x="457" y="1553"/>
                  </a:cubicBezTo>
                  <a:cubicBezTo>
                    <a:pt x="686" y="1781"/>
                    <a:pt x="1028" y="1924"/>
                    <a:pt x="1342" y="2066"/>
                  </a:cubicBezTo>
                  <a:cubicBezTo>
                    <a:pt x="1370" y="2066"/>
                    <a:pt x="1399" y="2066"/>
                    <a:pt x="1428" y="2095"/>
                  </a:cubicBezTo>
                  <a:cubicBezTo>
                    <a:pt x="2540" y="2608"/>
                    <a:pt x="3682" y="2979"/>
                    <a:pt x="4908" y="3208"/>
                  </a:cubicBezTo>
                  <a:cubicBezTo>
                    <a:pt x="5565" y="3322"/>
                    <a:pt x="6278" y="3407"/>
                    <a:pt x="6963" y="3407"/>
                  </a:cubicBezTo>
                  <a:cubicBezTo>
                    <a:pt x="7248" y="3407"/>
                    <a:pt x="7533" y="3379"/>
                    <a:pt x="7733" y="3179"/>
                  </a:cubicBezTo>
                  <a:cubicBezTo>
                    <a:pt x="7933" y="3008"/>
                    <a:pt x="7990" y="2723"/>
                    <a:pt x="7904" y="2466"/>
                  </a:cubicBezTo>
                  <a:cubicBezTo>
                    <a:pt x="7676" y="1924"/>
                    <a:pt x="7105" y="1524"/>
                    <a:pt x="6620" y="1239"/>
                  </a:cubicBezTo>
                  <a:cubicBezTo>
                    <a:pt x="6050" y="896"/>
                    <a:pt x="5422" y="668"/>
                    <a:pt x="4794" y="440"/>
                  </a:cubicBezTo>
                  <a:cubicBezTo>
                    <a:pt x="4167" y="240"/>
                    <a:pt x="3510" y="98"/>
                    <a:pt x="2854" y="41"/>
                  </a:cubicBezTo>
                  <a:cubicBezTo>
                    <a:pt x="2609" y="18"/>
                    <a:pt x="2347" y="0"/>
                    <a:pt x="2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30"/>
            <p:cNvSpPr/>
            <p:nvPr/>
          </p:nvSpPr>
          <p:spPr>
            <a:xfrm>
              <a:off x="2592025" y="2204500"/>
              <a:ext cx="200450" cy="85375"/>
            </a:xfrm>
            <a:custGeom>
              <a:avLst/>
              <a:gdLst/>
              <a:ahLst/>
              <a:cxnLst/>
              <a:rect l="l" t="t" r="r" b="b"/>
              <a:pathLst>
                <a:path w="8018" h="3415" extrusionOk="0">
                  <a:moveTo>
                    <a:pt x="2206" y="405"/>
                  </a:moveTo>
                  <a:cubicBezTo>
                    <a:pt x="3003" y="405"/>
                    <a:pt x="3828" y="586"/>
                    <a:pt x="4565" y="811"/>
                  </a:cubicBezTo>
                  <a:cubicBezTo>
                    <a:pt x="5108" y="983"/>
                    <a:pt x="5621" y="1182"/>
                    <a:pt x="6135" y="1439"/>
                  </a:cubicBezTo>
                  <a:cubicBezTo>
                    <a:pt x="6563" y="1667"/>
                    <a:pt x="6991" y="1924"/>
                    <a:pt x="7305" y="2324"/>
                  </a:cubicBezTo>
                  <a:cubicBezTo>
                    <a:pt x="7476" y="2523"/>
                    <a:pt x="7675" y="2837"/>
                    <a:pt x="7333" y="2980"/>
                  </a:cubicBezTo>
                  <a:cubicBezTo>
                    <a:pt x="7232" y="3014"/>
                    <a:pt x="7114" y="3025"/>
                    <a:pt x="6990" y="3025"/>
                  </a:cubicBezTo>
                  <a:cubicBezTo>
                    <a:pt x="6798" y="3025"/>
                    <a:pt x="6593" y="2997"/>
                    <a:pt x="6420" y="2980"/>
                  </a:cubicBezTo>
                  <a:cubicBezTo>
                    <a:pt x="5849" y="2951"/>
                    <a:pt x="5307" y="2866"/>
                    <a:pt x="4737" y="2752"/>
                  </a:cubicBezTo>
                  <a:cubicBezTo>
                    <a:pt x="3938" y="2609"/>
                    <a:pt x="3110" y="2409"/>
                    <a:pt x="2311" y="2124"/>
                  </a:cubicBezTo>
                  <a:cubicBezTo>
                    <a:pt x="1912" y="1896"/>
                    <a:pt x="1484" y="1696"/>
                    <a:pt x="1056" y="1496"/>
                  </a:cubicBezTo>
                  <a:cubicBezTo>
                    <a:pt x="856" y="1382"/>
                    <a:pt x="599" y="1211"/>
                    <a:pt x="657" y="954"/>
                  </a:cubicBezTo>
                  <a:cubicBezTo>
                    <a:pt x="742" y="669"/>
                    <a:pt x="1027" y="555"/>
                    <a:pt x="1284" y="498"/>
                  </a:cubicBezTo>
                  <a:cubicBezTo>
                    <a:pt x="1582" y="433"/>
                    <a:pt x="1892" y="405"/>
                    <a:pt x="2206" y="405"/>
                  </a:cubicBezTo>
                  <a:close/>
                  <a:moveTo>
                    <a:pt x="2104" y="1"/>
                  </a:moveTo>
                  <a:cubicBezTo>
                    <a:pt x="1697" y="1"/>
                    <a:pt x="1279" y="45"/>
                    <a:pt x="913" y="184"/>
                  </a:cubicBezTo>
                  <a:cubicBezTo>
                    <a:pt x="371" y="412"/>
                    <a:pt x="0" y="1068"/>
                    <a:pt x="457" y="1553"/>
                  </a:cubicBezTo>
                  <a:cubicBezTo>
                    <a:pt x="685" y="1810"/>
                    <a:pt x="1056" y="1924"/>
                    <a:pt x="1341" y="2067"/>
                  </a:cubicBezTo>
                  <a:cubicBezTo>
                    <a:pt x="1370" y="2067"/>
                    <a:pt x="1398" y="2095"/>
                    <a:pt x="1427" y="2095"/>
                  </a:cubicBezTo>
                  <a:cubicBezTo>
                    <a:pt x="2540" y="2609"/>
                    <a:pt x="3681" y="2980"/>
                    <a:pt x="4908" y="3208"/>
                  </a:cubicBezTo>
                  <a:cubicBezTo>
                    <a:pt x="5593" y="3322"/>
                    <a:pt x="6277" y="3408"/>
                    <a:pt x="6962" y="3408"/>
                  </a:cubicBezTo>
                  <a:cubicBezTo>
                    <a:pt x="7007" y="3412"/>
                    <a:pt x="7052" y="3415"/>
                    <a:pt x="7097" y="3415"/>
                  </a:cubicBezTo>
                  <a:cubicBezTo>
                    <a:pt x="7336" y="3415"/>
                    <a:pt x="7569" y="3348"/>
                    <a:pt x="7761" y="3180"/>
                  </a:cubicBezTo>
                  <a:cubicBezTo>
                    <a:pt x="7961" y="3008"/>
                    <a:pt x="8018" y="2723"/>
                    <a:pt x="7904" y="2466"/>
                  </a:cubicBezTo>
                  <a:cubicBezTo>
                    <a:pt x="7675" y="1924"/>
                    <a:pt x="7133" y="1525"/>
                    <a:pt x="6620" y="1239"/>
                  </a:cubicBezTo>
                  <a:cubicBezTo>
                    <a:pt x="6049" y="926"/>
                    <a:pt x="5421" y="669"/>
                    <a:pt x="4794" y="469"/>
                  </a:cubicBezTo>
                  <a:cubicBezTo>
                    <a:pt x="4166" y="241"/>
                    <a:pt x="3510" y="98"/>
                    <a:pt x="2853" y="41"/>
                  </a:cubicBezTo>
                  <a:cubicBezTo>
                    <a:pt x="2620" y="19"/>
                    <a:pt x="2364" y="1"/>
                    <a:pt x="2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30"/>
            <p:cNvSpPr/>
            <p:nvPr/>
          </p:nvSpPr>
          <p:spPr>
            <a:xfrm>
              <a:off x="2835250" y="2296525"/>
              <a:ext cx="199750" cy="85200"/>
            </a:xfrm>
            <a:custGeom>
              <a:avLst/>
              <a:gdLst/>
              <a:ahLst/>
              <a:cxnLst/>
              <a:rect l="l" t="t" r="r" b="b"/>
              <a:pathLst>
                <a:path w="7990" h="3408" extrusionOk="0">
                  <a:moveTo>
                    <a:pt x="2205" y="405"/>
                  </a:moveTo>
                  <a:cubicBezTo>
                    <a:pt x="3001" y="405"/>
                    <a:pt x="3821" y="586"/>
                    <a:pt x="4537" y="811"/>
                  </a:cubicBezTo>
                  <a:cubicBezTo>
                    <a:pt x="5079" y="982"/>
                    <a:pt x="5622" y="1182"/>
                    <a:pt x="6135" y="1439"/>
                  </a:cubicBezTo>
                  <a:cubicBezTo>
                    <a:pt x="6563" y="1667"/>
                    <a:pt x="6991" y="1924"/>
                    <a:pt x="7305" y="2295"/>
                  </a:cubicBezTo>
                  <a:cubicBezTo>
                    <a:pt x="7476" y="2523"/>
                    <a:pt x="7676" y="2808"/>
                    <a:pt x="7334" y="2951"/>
                  </a:cubicBezTo>
                  <a:cubicBezTo>
                    <a:pt x="7231" y="2997"/>
                    <a:pt x="7110" y="3010"/>
                    <a:pt x="6983" y="3010"/>
                  </a:cubicBezTo>
                  <a:cubicBezTo>
                    <a:pt x="6794" y="3010"/>
                    <a:pt x="6592" y="2980"/>
                    <a:pt x="6420" y="2980"/>
                  </a:cubicBezTo>
                  <a:cubicBezTo>
                    <a:pt x="5850" y="2923"/>
                    <a:pt x="5308" y="2865"/>
                    <a:pt x="4737" y="2751"/>
                  </a:cubicBezTo>
                  <a:cubicBezTo>
                    <a:pt x="3938" y="2609"/>
                    <a:pt x="3111" y="2380"/>
                    <a:pt x="2312" y="2124"/>
                  </a:cubicBezTo>
                  <a:cubicBezTo>
                    <a:pt x="1912" y="1895"/>
                    <a:pt x="1484" y="1696"/>
                    <a:pt x="1056" y="1467"/>
                  </a:cubicBezTo>
                  <a:cubicBezTo>
                    <a:pt x="857" y="1382"/>
                    <a:pt x="600" y="1211"/>
                    <a:pt x="657" y="954"/>
                  </a:cubicBezTo>
                  <a:cubicBezTo>
                    <a:pt x="743" y="668"/>
                    <a:pt x="1028" y="554"/>
                    <a:pt x="1285" y="497"/>
                  </a:cubicBezTo>
                  <a:cubicBezTo>
                    <a:pt x="1583" y="433"/>
                    <a:pt x="1892" y="405"/>
                    <a:pt x="2205" y="405"/>
                  </a:cubicBezTo>
                  <a:close/>
                  <a:moveTo>
                    <a:pt x="2096" y="1"/>
                  </a:moveTo>
                  <a:cubicBezTo>
                    <a:pt x="1684" y="1"/>
                    <a:pt x="1262" y="44"/>
                    <a:pt x="914" y="183"/>
                  </a:cubicBezTo>
                  <a:cubicBezTo>
                    <a:pt x="372" y="383"/>
                    <a:pt x="1" y="1068"/>
                    <a:pt x="457" y="1553"/>
                  </a:cubicBezTo>
                  <a:cubicBezTo>
                    <a:pt x="686" y="1781"/>
                    <a:pt x="1028" y="1924"/>
                    <a:pt x="1342" y="2038"/>
                  </a:cubicBezTo>
                  <a:cubicBezTo>
                    <a:pt x="1370" y="2067"/>
                    <a:pt x="1399" y="2067"/>
                    <a:pt x="1427" y="2095"/>
                  </a:cubicBezTo>
                  <a:cubicBezTo>
                    <a:pt x="2540" y="2609"/>
                    <a:pt x="3681" y="2980"/>
                    <a:pt x="4908" y="3208"/>
                  </a:cubicBezTo>
                  <a:cubicBezTo>
                    <a:pt x="5593" y="3322"/>
                    <a:pt x="6278" y="3408"/>
                    <a:pt x="6963" y="3408"/>
                  </a:cubicBezTo>
                  <a:cubicBezTo>
                    <a:pt x="7248" y="3408"/>
                    <a:pt x="7533" y="3379"/>
                    <a:pt x="7762" y="3179"/>
                  </a:cubicBezTo>
                  <a:cubicBezTo>
                    <a:pt x="7961" y="2980"/>
                    <a:pt x="7990" y="2723"/>
                    <a:pt x="7904" y="2466"/>
                  </a:cubicBezTo>
                  <a:cubicBezTo>
                    <a:pt x="7676" y="1924"/>
                    <a:pt x="7134" y="1524"/>
                    <a:pt x="6620" y="1239"/>
                  </a:cubicBezTo>
                  <a:cubicBezTo>
                    <a:pt x="6050" y="897"/>
                    <a:pt x="5422" y="668"/>
                    <a:pt x="4794" y="440"/>
                  </a:cubicBezTo>
                  <a:cubicBezTo>
                    <a:pt x="4166" y="240"/>
                    <a:pt x="3510" y="98"/>
                    <a:pt x="2854" y="41"/>
                  </a:cubicBezTo>
                  <a:cubicBezTo>
                    <a:pt x="2620" y="18"/>
                    <a:pt x="2360"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30" name="Google Shape;430;p30"/>
          <p:cNvSpPr/>
          <p:nvPr/>
        </p:nvSpPr>
        <p:spPr>
          <a:xfrm rot="2394071">
            <a:off x="-430317" y="473592"/>
            <a:ext cx="2493200" cy="2106701"/>
          </a:xfrm>
          <a:custGeom>
            <a:avLst/>
            <a:gdLst/>
            <a:ahLst/>
            <a:cxnLst/>
            <a:rect l="l" t="t" r="r" b="b"/>
            <a:pathLst>
              <a:path w="18462" h="15600" extrusionOk="0">
                <a:moveTo>
                  <a:pt x="14253" y="0"/>
                </a:moveTo>
                <a:cubicBezTo>
                  <a:pt x="13828" y="0"/>
                  <a:pt x="13407" y="93"/>
                  <a:pt x="13040" y="285"/>
                </a:cubicBezTo>
                <a:cubicBezTo>
                  <a:pt x="13040" y="314"/>
                  <a:pt x="13011" y="314"/>
                  <a:pt x="13011" y="314"/>
                </a:cubicBezTo>
                <a:cubicBezTo>
                  <a:pt x="12969" y="312"/>
                  <a:pt x="12927" y="311"/>
                  <a:pt x="12885" y="311"/>
                </a:cubicBezTo>
                <a:cubicBezTo>
                  <a:pt x="12353" y="311"/>
                  <a:pt x="11804" y="471"/>
                  <a:pt x="11328" y="656"/>
                </a:cubicBezTo>
                <a:cubicBezTo>
                  <a:pt x="10244" y="1113"/>
                  <a:pt x="9388" y="1911"/>
                  <a:pt x="8560" y="2739"/>
                </a:cubicBezTo>
                <a:cubicBezTo>
                  <a:pt x="6963" y="3509"/>
                  <a:pt x="5422" y="4422"/>
                  <a:pt x="4024" y="5535"/>
                </a:cubicBezTo>
                <a:cubicBezTo>
                  <a:pt x="2711" y="6562"/>
                  <a:pt x="1513" y="7846"/>
                  <a:pt x="857" y="9387"/>
                </a:cubicBezTo>
                <a:cubicBezTo>
                  <a:pt x="200" y="10899"/>
                  <a:pt x="1" y="12839"/>
                  <a:pt x="999" y="14209"/>
                </a:cubicBezTo>
                <a:cubicBezTo>
                  <a:pt x="1758" y="15213"/>
                  <a:pt x="2929" y="15599"/>
                  <a:pt x="4121" y="15599"/>
                </a:cubicBezTo>
                <a:cubicBezTo>
                  <a:pt x="4588" y="15599"/>
                  <a:pt x="5058" y="15540"/>
                  <a:pt x="5507" y="15436"/>
                </a:cubicBezTo>
                <a:cubicBezTo>
                  <a:pt x="6449" y="15179"/>
                  <a:pt x="7305" y="14779"/>
                  <a:pt x="8189" y="14380"/>
                </a:cubicBezTo>
                <a:cubicBezTo>
                  <a:pt x="9103" y="14009"/>
                  <a:pt x="10016" y="13724"/>
                  <a:pt x="10957" y="13467"/>
                </a:cubicBezTo>
                <a:cubicBezTo>
                  <a:pt x="12698" y="12982"/>
                  <a:pt x="14467" y="12525"/>
                  <a:pt x="15950" y="11441"/>
                </a:cubicBezTo>
                <a:cubicBezTo>
                  <a:pt x="16635" y="10956"/>
                  <a:pt x="17234" y="10385"/>
                  <a:pt x="17662" y="9672"/>
                </a:cubicBezTo>
                <a:cubicBezTo>
                  <a:pt x="18176" y="8873"/>
                  <a:pt x="18404" y="7960"/>
                  <a:pt x="18433" y="7047"/>
                </a:cubicBezTo>
                <a:cubicBezTo>
                  <a:pt x="18461" y="6106"/>
                  <a:pt x="18290" y="5164"/>
                  <a:pt x="18062" y="4251"/>
                </a:cubicBezTo>
                <a:cubicBezTo>
                  <a:pt x="17805" y="3395"/>
                  <a:pt x="17520" y="2539"/>
                  <a:pt x="17063" y="1769"/>
                </a:cubicBezTo>
                <a:cubicBezTo>
                  <a:pt x="16635" y="1055"/>
                  <a:pt x="16036" y="456"/>
                  <a:pt x="15237" y="171"/>
                </a:cubicBezTo>
                <a:cubicBezTo>
                  <a:pt x="14923" y="58"/>
                  <a:pt x="14587" y="0"/>
                  <a:pt x="1425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30"/>
          <p:cNvSpPr/>
          <p:nvPr/>
        </p:nvSpPr>
        <p:spPr>
          <a:xfrm>
            <a:off x="1223300" y="573501"/>
            <a:ext cx="1225000" cy="903900"/>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2" name="Google Shape;432;p30"/>
          <p:cNvSpPr/>
          <p:nvPr/>
        </p:nvSpPr>
        <p:spPr>
          <a:xfrm rot="4191655">
            <a:off x="128284" y="5279944"/>
            <a:ext cx="2925696" cy="2158805"/>
          </a:xfrm>
          <a:custGeom>
            <a:avLst/>
            <a:gdLst/>
            <a:ahLst/>
            <a:cxnLst/>
            <a:rect l="l" t="t" r="r" b="b"/>
            <a:pathLst>
              <a:path w="36750" h="27117" extrusionOk="0">
                <a:moveTo>
                  <a:pt x="29872" y="1"/>
                </a:moveTo>
                <a:cubicBezTo>
                  <a:pt x="28363" y="1"/>
                  <a:pt x="26882" y="464"/>
                  <a:pt x="25451" y="1004"/>
                </a:cubicBezTo>
                <a:cubicBezTo>
                  <a:pt x="17918" y="3772"/>
                  <a:pt x="10956" y="8051"/>
                  <a:pt x="4993" y="13444"/>
                </a:cubicBezTo>
                <a:cubicBezTo>
                  <a:pt x="2511" y="15670"/>
                  <a:pt x="0" y="18694"/>
                  <a:pt x="656" y="21975"/>
                </a:cubicBezTo>
                <a:cubicBezTo>
                  <a:pt x="1056" y="24001"/>
                  <a:pt x="2654" y="25656"/>
                  <a:pt x="4565" y="26455"/>
                </a:cubicBezTo>
                <a:cubicBezTo>
                  <a:pt x="5668" y="26923"/>
                  <a:pt x="6869" y="27117"/>
                  <a:pt x="8082" y="27117"/>
                </a:cubicBezTo>
                <a:cubicBezTo>
                  <a:pt x="8940" y="27117"/>
                  <a:pt x="9803" y="27020"/>
                  <a:pt x="10643" y="26854"/>
                </a:cubicBezTo>
                <a:cubicBezTo>
                  <a:pt x="15864" y="25770"/>
                  <a:pt x="20115" y="22089"/>
                  <a:pt x="24081" y="18523"/>
                </a:cubicBezTo>
                <a:cubicBezTo>
                  <a:pt x="25422" y="17324"/>
                  <a:pt x="27733" y="15641"/>
                  <a:pt x="29873" y="13644"/>
                </a:cubicBezTo>
                <a:cubicBezTo>
                  <a:pt x="33525" y="10306"/>
                  <a:pt x="36750" y="6111"/>
                  <a:pt x="34239" y="2088"/>
                </a:cubicBezTo>
                <a:cubicBezTo>
                  <a:pt x="33411" y="747"/>
                  <a:pt x="31728" y="34"/>
                  <a:pt x="30130" y="5"/>
                </a:cubicBezTo>
                <a:cubicBezTo>
                  <a:pt x="30044" y="2"/>
                  <a:pt x="29958" y="1"/>
                  <a:pt x="298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59379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33"/>
        <p:cNvGrpSpPr/>
        <p:nvPr/>
      </p:nvGrpSpPr>
      <p:grpSpPr>
        <a:xfrm>
          <a:off x="0" y="0"/>
          <a:ext cx="0" cy="0"/>
          <a:chOff x="0" y="0"/>
          <a:chExt cx="0" cy="0"/>
        </a:xfrm>
      </p:grpSpPr>
      <p:grpSp>
        <p:nvGrpSpPr>
          <p:cNvPr id="434" name="Google Shape;434;p31"/>
          <p:cNvGrpSpPr/>
          <p:nvPr/>
        </p:nvGrpSpPr>
        <p:grpSpPr>
          <a:xfrm rot="623712">
            <a:off x="10103432" y="-692137"/>
            <a:ext cx="2769016" cy="2583084"/>
            <a:chOff x="492250" y="689575"/>
            <a:chExt cx="1123275" cy="1047850"/>
          </a:xfrm>
        </p:grpSpPr>
        <p:sp>
          <p:nvSpPr>
            <p:cNvPr id="435" name="Google Shape;435;p31"/>
            <p:cNvSpPr/>
            <p:nvPr/>
          </p:nvSpPr>
          <p:spPr>
            <a:xfrm>
              <a:off x="720300" y="849350"/>
              <a:ext cx="54950" cy="849575"/>
            </a:xfrm>
            <a:custGeom>
              <a:avLst/>
              <a:gdLst/>
              <a:ahLst/>
              <a:cxnLst/>
              <a:rect l="l" t="t" r="r" b="b"/>
              <a:pathLst>
                <a:path w="2198" h="33983" extrusionOk="0">
                  <a:moveTo>
                    <a:pt x="2141" y="0"/>
                  </a:moveTo>
                  <a:cubicBezTo>
                    <a:pt x="2112" y="0"/>
                    <a:pt x="2084" y="22"/>
                    <a:pt x="2084" y="65"/>
                  </a:cubicBezTo>
                  <a:cubicBezTo>
                    <a:pt x="1855" y="4487"/>
                    <a:pt x="1656" y="8881"/>
                    <a:pt x="1427" y="13275"/>
                  </a:cubicBezTo>
                  <a:cubicBezTo>
                    <a:pt x="1171" y="17697"/>
                    <a:pt x="885" y="22091"/>
                    <a:pt x="571" y="26485"/>
                  </a:cubicBezTo>
                  <a:cubicBezTo>
                    <a:pt x="400" y="28939"/>
                    <a:pt x="172" y="31421"/>
                    <a:pt x="1" y="33875"/>
                  </a:cubicBezTo>
                  <a:cubicBezTo>
                    <a:pt x="1" y="33946"/>
                    <a:pt x="58" y="33982"/>
                    <a:pt x="115" y="33982"/>
                  </a:cubicBezTo>
                  <a:cubicBezTo>
                    <a:pt x="172" y="33982"/>
                    <a:pt x="229" y="33946"/>
                    <a:pt x="229" y="33875"/>
                  </a:cubicBezTo>
                  <a:cubicBezTo>
                    <a:pt x="657" y="29510"/>
                    <a:pt x="914" y="25087"/>
                    <a:pt x="1199" y="20693"/>
                  </a:cubicBezTo>
                  <a:cubicBezTo>
                    <a:pt x="1484" y="16299"/>
                    <a:pt x="1713" y="11905"/>
                    <a:pt x="1912" y="7483"/>
                  </a:cubicBezTo>
                  <a:cubicBezTo>
                    <a:pt x="2027" y="5029"/>
                    <a:pt x="2141" y="2547"/>
                    <a:pt x="2198" y="65"/>
                  </a:cubicBezTo>
                  <a:cubicBezTo>
                    <a:pt x="2198" y="22"/>
                    <a:pt x="2169" y="0"/>
                    <a:pt x="2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31"/>
            <p:cNvSpPr/>
            <p:nvPr/>
          </p:nvSpPr>
          <p:spPr>
            <a:xfrm>
              <a:off x="851125" y="805125"/>
              <a:ext cx="75350" cy="932300"/>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31"/>
            <p:cNvSpPr/>
            <p:nvPr/>
          </p:nvSpPr>
          <p:spPr>
            <a:xfrm>
              <a:off x="931450" y="792875"/>
              <a:ext cx="64925" cy="931375"/>
            </a:xfrm>
            <a:custGeom>
              <a:avLst/>
              <a:gdLst/>
              <a:ahLst/>
              <a:cxnLst/>
              <a:rect l="l" t="t" r="r" b="b"/>
              <a:pathLst>
                <a:path w="2597" h="37255" extrusionOk="0">
                  <a:moveTo>
                    <a:pt x="2551" y="1"/>
                  </a:moveTo>
                  <a:cubicBezTo>
                    <a:pt x="2545" y="1"/>
                    <a:pt x="2540" y="4"/>
                    <a:pt x="2540" y="12"/>
                  </a:cubicBezTo>
                  <a:cubicBezTo>
                    <a:pt x="1769" y="4777"/>
                    <a:pt x="1284" y="9599"/>
                    <a:pt x="970" y="14393"/>
                  </a:cubicBezTo>
                  <a:cubicBezTo>
                    <a:pt x="657" y="19243"/>
                    <a:pt x="457" y="24094"/>
                    <a:pt x="286" y="28944"/>
                  </a:cubicBezTo>
                  <a:cubicBezTo>
                    <a:pt x="200" y="31683"/>
                    <a:pt x="86" y="34451"/>
                    <a:pt x="0" y="37190"/>
                  </a:cubicBezTo>
                  <a:cubicBezTo>
                    <a:pt x="0" y="37233"/>
                    <a:pt x="43" y="37254"/>
                    <a:pt x="86" y="37254"/>
                  </a:cubicBezTo>
                  <a:cubicBezTo>
                    <a:pt x="129" y="37254"/>
                    <a:pt x="171" y="37233"/>
                    <a:pt x="171" y="37190"/>
                  </a:cubicBezTo>
                  <a:cubicBezTo>
                    <a:pt x="400" y="32339"/>
                    <a:pt x="514" y="27489"/>
                    <a:pt x="685" y="22610"/>
                  </a:cubicBezTo>
                  <a:cubicBezTo>
                    <a:pt x="885" y="17817"/>
                    <a:pt x="1113" y="12995"/>
                    <a:pt x="1570" y="8201"/>
                  </a:cubicBezTo>
                  <a:cubicBezTo>
                    <a:pt x="1855" y="5462"/>
                    <a:pt x="2169" y="2752"/>
                    <a:pt x="2597" y="41"/>
                  </a:cubicBezTo>
                  <a:cubicBezTo>
                    <a:pt x="2597" y="21"/>
                    <a:pt x="2568" y="1"/>
                    <a:pt x="25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31"/>
            <p:cNvSpPr/>
            <p:nvPr/>
          </p:nvSpPr>
          <p:spPr>
            <a:xfrm>
              <a:off x="1089800" y="762500"/>
              <a:ext cx="33550" cy="948575"/>
            </a:xfrm>
            <a:custGeom>
              <a:avLst/>
              <a:gdLst/>
              <a:ahLst/>
              <a:cxnLst/>
              <a:rect l="l" t="t" r="r" b="b"/>
              <a:pathLst>
                <a:path w="1342" h="37943" extrusionOk="0">
                  <a:moveTo>
                    <a:pt x="799" y="1"/>
                  </a:moveTo>
                  <a:cubicBezTo>
                    <a:pt x="757" y="1"/>
                    <a:pt x="714" y="29"/>
                    <a:pt x="714" y="86"/>
                  </a:cubicBezTo>
                  <a:cubicBezTo>
                    <a:pt x="971" y="4994"/>
                    <a:pt x="1056" y="9901"/>
                    <a:pt x="1056" y="14837"/>
                  </a:cubicBezTo>
                  <a:cubicBezTo>
                    <a:pt x="1028" y="19745"/>
                    <a:pt x="856" y="24681"/>
                    <a:pt x="571" y="29588"/>
                  </a:cubicBezTo>
                  <a:cubicBezTo>
                    <a:pt x="485" y="30958"/>
                    <a:pt x="400" y="32356"/>
                    <a:pt x="314" y="33726"/>
                  </a:cubicBezTo>
                  <a:cubicBezTo>
                    <a:pt x="257" y="34410"/>
                    <a:pt x="200" y="35067"/>
                    <a:pt x="143" y="35751"/>
                  </a:cubicBezTo>
                  <a:cubicBezTo>
                    <a:pt x="86" y="36465"/>
                    <a:pt x="0" y="37178"/>
                    <a:pt x="29" y="37863"/>
                  </a:cubicBezTo>
                  <a:cubicBezTo>
                    <a:pt x="29" y="37912"/>
                    <a:pt x="77" y="37943"/>
                    <a:pt x="123" y="37943"/>
                  </a:cubicBezTo>
                  <a:cubicBezTo>
                    <a:pt x="156" y="37943"/>
                    <a:pt x="188" y="37927"/>
                    <a:pt x="200" y="37891"/>
                  </a:cubicBezTo>
                  <a:cubicBezTo>
                    <a:pt x="314" y="37321"/>
                    <a:pt x="343" y="36721"/>
                    <a:pt x="400" y="36122"/>
                  </a:cubicBezTo>
                  <a:cubicBezTo>
                    <a:pt x="457" y="35523"/>
                    <a:pt x="485" y="34895"/>
                    <a:pt x="543" y="34296"/>
                  </a:cubicBezTo>
                  <a:cubicBezTo>
                    <a:pt x="628" y="33041"/>
                    <a:pt x="714" y="31785"/>
                    <a:pt x="799" y="30559"/>
                  </a:cubicBezTo>
                  <a:cubicBezTo>
                    <a:pt x="942" y="28105"/>
                    <a:pt x="1085" y="25651"/>
                    <a:pt x="1142" y="23169"/>
                  </a:cubicBezTo>
                  <a:cubicBezTo>
                    <a:pt x="1313" y="18261"/>
                    <a:pt x="1341" y="13325"/>
                    <a:pt x="1199" y="8389"/>
                  </a:cubicBezTo>
                  <a:cubicBezTo>
                    <a:pt x="1142" y="5621"/>
                    <a:pt x="1028" y="2854"/>
                    <a:pt x="885" y="86"/>
                  </a:cubicBezTo>
                  <a:cubicBezTo>
                    <a:pt x="885" y="29"/>
                    <a:pt x="842" y="1"/>
                    <a:pt x="79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31"/>
            <p:cNvSpPr/>
            <p:nvPr/>
          </p:nvSpPr>
          <p:spPr>
            <a:xfrm>
              <a:off x="492250" y="689575"/>
              <a:ext cx="1123275" cy="890675"/>
            </a:xfrm>
            <a:custGeom>
              <a:avLst/>
              <a:gdLst/>
              <a:ahLst/>
              <a:cxnLst/>
              <a:rect l="l" t="t" r="r" b="b"/>
              <a:pathLst>
                <a:path w="44931" h="35627" extrusionOk="0">
                  <a:moveTo>
                    <a:pt x="29167" y="0"/>
                  </a:moveTo>
                  <a:cubicBezTo>
                    <a:pt x="29131" y="0"/>
                    <a:pt x="29095" y="22"/>
                    <a:pt x="29095" y="64"/>
                  </a:cubicBezTo>
                  <a:cubicBezTo>
                    <a:pt x="29352" y="3260"/>
                    <a:pt x="29609" y="6484"/>
                    <a:pt x="29752" y="9680"/>
                  </a:cubicBezTo>
                  <a:cubicBezTo>
                    <a:pt x="27868" y="9908"/>
                    <a:pt x="25985" y="10165"/>
                    <a:pt x="24102" y="10364"/>
                  </a:cubicBezTo>
                  <a:cubicBezTo>
                    <a:pt x="19708" y="10907"/>
                    <a:pt x="15314" y="11420"/>
                    <a:pt x="10920" y="11934"/>
                  </a:cubicBezTo>
                  <a:cubicBezTo>
                    <a:pt x="9693" y="12105"/>
                    <a:pt x="8467" y="12248"/>
                    <a:pt x="7240" y="12390"/>
                  </a:cubicBezTo>
                  <a:cubicBezTo>
                    <a:pt x="6650" y="12464"/>
                    <a:pt x="6046" y="12522"/>
                    <a:pt x="5441" y="12522"/>
                  </a:cubicBezTo>
                  <a:cubicBezTo>
                    <a:pt x="4876" y="12522"/>
                    <a:pt x="4311" y="12471"/>
                    <a:pt x="3759" y="12333"/>
                  </a:cubicBezTo>
                  <a:cubicBezTo>
                    <a:pt x="3749" y="12330"/>
                    <a:pt x="3741" y="12329"/>
                    <a:pt x="3733" y="12329"/>
                  </a:cubicBezTo>
                  <a:cubicBezTo>
                    <a:pt x="3668" y="12329"/>
                    <a:pt x="3651" y="12422"/>
                    <a:pt x="3702" y="12447"/>
                  </a:cubicBezTo>
                  <a:cubicBezTo>
                    <a:pt x="4301" y="12601"/>
                    <a:pt x="4910" y="12663"/>
                    <a:pt x="5518" y="12663"/>
                  </a:cubicBezTo>
                  <a:cubicBezTo>
                    <a:pt x="5923" y="12663"/>
                    <a:pt x="6327" y="12636"/>
                    <a:pt x="6726" y="12590"/>
                  </a:cubicBezTo>
                  <a:cubicBezTo>
                    <a:pt x="7810" y="12504"/>
                    <a:pt x="8923" y="12362"/>
                    <a:pt x="10007" y="12219"/>
                  </a:cubicBezTo>
                  <a:cubicBezTo>
                    <a:pt x="12176" y="11962"/>
                    <a:pt x="14373" y="11705"/>
                    <a:pt x="16570" y="11449"/>
                  </a:cubicBezTo>
                  <a:cubicBezTo>
                    <a:pt x="20964" y="10907"/>
                    <a:pt x="25358" y="10393"/>
                    <a:pt x="29780" y="9879"/>
                  </a:cubicBezTo>
                  <a:cubicBezTo>
                    <a:pt x="29809" y="10964"/>
                    <a:pt x="29866" y="12048"/>
                    <a:pt x="29894" y="13161"/>
                  </a:cubicBezTo>
                  <a:cubicBezTo>
                    <a:pt x="28468" y="13189"/>
                    <a:pt x="27041" y="13189"/>
                    <a:pt x="25586" y="13189"/>
                  </a:cubicBezTo>
                  <a:cubicBezTo>
                    <a:pt x="24064" y="13189"/>
                    <a:pt x="22530" y="13164"/>
                    <a:pt x="21000" y="13164"/>
                  </a:cubicBezTo>
                  <a:cubicBezTo>
                    <a:pt x="20234" y="13164"/>
                    <a:pt x="19470" y="13170"/>
                    <a:pt x="18710" y="13189"/>
                  </a:cubicBezTo>
                  <a:cubicBezTo>
                    <a:pt x="16313" y="13275"/>
                    <a:pt x="13916" y="13417"/>
                    <a:pt x="11519" y="13646"/>
                  </a:cubicBezTo>
                  <a:cubicBezTo>
                    <a:pt x="8809" y="13874"/>
                    <a:pt x="6127" y="14216"/>
                    <a:pt x="3445" y="14559"/>
                  </a:cubicBezTo>
                  <a:cubicBezTo>
                    <a:pt x="3359" y="14559"/>
                    <a:pt x="3359" y="14673"/>
                    <a:pt x="3445" y="14673"/>
                  </a:cubicBezTo>
                  <a:cubicBezTo>
                    <a:pt x="8267" y="14074"/>
                    <a:pt x="13089" y="13532"/>
                    <a:pt x="17911" y="13360"/>
                  </a:cubicBezTo>
                  <a:cubicBezTo>
                    <a:pt x="19060" y="13319"/>
                    <a:pt x="20208" y="13307"/>
                    <a:pt x="21357" y="13307"/>
                  </a:cubicBezTo>
                  <a:cubicBezTo>
                    <a:pt x="23228" y="13307"/>
                    <a:pt x="25098" y="13340"/>
                    <a:pt x="26969" y="13340"/>
                  </a:cubicBezTo>
                  <a:cubicBezTo>
                    <a:pt x="27944" y="13340"/>
                    <a:pt x="28919" y="13331"/>
                    <a:pt x="29894" y="13303"/>
                  </a:cubicBezTo>
                  <a:cubicBezTo>
                    <a:pt x="29894" y="13532"/>
                    <a:pt x="29894" y="13760"/>
                    <a:pt x="29923" y="13988"/>
                  </a:cubicBezTo>
                  <a:cubicBezTo>
                    <a:pt x="29951" y="15643"/>
                    <a:pt x="29923" y="17298"/>
                    <a:pt x="29894" y="18953"/>
                  </a:cubicBezTo>
                  <a:cubicBezTo>
                    <a:pt x="28353" y="18953"/>
                    <a:pt x="26841" y="18953"/>
                    <a:pt x="25301" y="18924"/>
                  </a:cubicBezTo>
                  <a:cubicBezTo>
                    <a:pt x="20961" y="18832"/>
                    <a:pt x="16621" y="18665"/>
                    <a:pt x="12267" y="18665"/>
                  </a:cubicBezTo>
                  <a:cubicBezTo>
                    <a:pt x="11239" y="18665"/>
                    <a:pt x="10210" y="18674"/>
                    <a:pt x="9180" y="18696"/>
                  </a:cubicBezTo>
                  <a:cubicBezTo>
                    <a:pt x="6155" y="18724"/>
                    <a:pt x="3131" y="18896"/>
                    <a:pt x="107" y="19238"/>
                  </a:cubicBezTo>
                  <a:cubicBezTo>
                    <a:pt x="58" y="19238"/>
                    <a:pt x="51" y="19301"/>
                    <a:pt x="86" y="19301"/>
                  </a:cubicBezTo>
                  <a:cubicBezTo>
                    <a:pt x="91" y="19301"/>
                    <a:pt x="98" y="19299"/>
                    <a:pt x="107" y="19295"/>
                  </a:cubicBezTo>
                  <a:cubicBezTo>
                    <a:pt x="3913" y="18910"/>
                    <a:pt x="7748" y="18784"/>
                    <a:pt x="11582" y="18784"/>
                  </a:cubicBezTo>
                  <a:cubicBezTo>
                    <a:pt x="13150" y="18784"/>
                    <a:pt x="14718" y="18805"/>
                    <a:pt x="16284" y="18839"/>
                  </a:cubicBezTo>
                  <a:cubicBezTo>
                    <a:pt x="20523" y="18918"/>
                    <a:pt x="24761" y="19098"/>
                    <a:pt x="28976" y="19098"/>
                  </a:cubicBezTo>
                  <a:cubicBezTo>
                    <a:pt x="29273" y="19098"/>
                    <a:pt x="29569" y="19097"/>
                    <a:pt x="29866" y="19095"/>
                  </a:cubicBezTo>
                  <a:lnTo>
                    <a:pt x="29866" y="19095"/>
                  </a:lnTo>
                  <a:cubicBezTo>
                    <a:pt x="29866" y="19723"/>
                    <a:pt x="29837" y="20322"/>
                    <a:pt x="29809" y="20921"/>
                  </a:cubicBezTo>
                  <a:cubicBezTo>
                    <a:pt x="29780" y="21235"/>
                    <a:pt x="29752" y="21521"/>
                    <a:pt x="29723" y="21834"/>
                  </a:cubicBezTo>
                  <a:cubicBezTo>
                    <a:pt x="28525" y="21806"/>
                    <a:pt x="27326" y="21777"/>
                    <a:pt x="26099" y="21749"/>
                  </a:cubicBezTo>
                  <a:cubicBezTo>
                    <a:pt x="20735" y="21606"/>
                    <a:pt x="15371" y="21521"/>
                    <a:pt x="9979" y="21378"/>
                  </a:cubicBezTo>
                  <a:cubicBezTo>
                    <a:pt x="6983" y="21292"/>
                    <a:pt x="3958" y="21150"/>
                    <a:pt x="991" y="20636"/>
                  </a:cubicBezTo>
                  <a:cubicBezTo>
                    <a:pt x="905" y="20636"/>
                    <a:pt x="877" y="20750"/>
                    <a:pt x="963" y="20779"/>
                  </a:cubicBezTo>
                  <a:cubicBezTo>
                    <a:pt x="3588" y="21207"/>
                    <a:pt x="6241" y="21349"/>
                    <a:pt x="8895" y="21435"/>
                  </a:cubicBezTo>
                  <a:cubicBezTo>
                    <a:pt x="11577" y="21521"/>
                    <a:pt x="14230" y="21578"/>
                    <a:pt x="16912" y="21635"/>
                  </a:cubicBezTo>
                  <a:cubicBezTo>
                    <a:pt x="21192" y="21720"/>
                    <a:pt x="25472" y="21834"/>
                    <a:pt x="29723" y="21920"/>
                  </a:cubicBezTo>
                  <a:cubicBezTo>
                    <a:pt x="29609" y="23575"/>
                    <a:pt x="29438" y="25201"/>
                    <a:pt x="29209" y="26856"/>
                  </a:cubicBezTo>
                  <a:cubicBezTo>
                    <a:pt x="28582" y="26828"/>
                    <a:pt x="27983" y="26828"/>
                    <a:pt x="27355" y="26799"/>
                  </a:cubicBezTo>
                  <a:cubicBezTo>
                    <a:pt x="22744" y="26709"/>
                    <a:pt x="18116" y="26529"/>
                    <a:pt x="13484" y="26529"/>
                  </a:cubicBezTo>
                  <a:cubicBezTo>
                    <a:pt x="12268" y="26529"/>
                    <a:pt x="11052" y="26541"/>
                    <a:pt x="9836" y="26571"/>
                  </a:cubicBezTo>
                  <a:cubicBezTo>
                    <a:pt x="6583" y="26656"/>
                    <a:pt x="3331" y="26885"/>
                    <a:pt x="78" y="27341"/>
                  </a:cubicBezTo>
                  <a:cubicBezTo>
                    <a:pt x="0" y="27341"/>
                    <a:pt x="40" y="27459"/>
                    <a:pt x="113" y="27459"/>
                  </a:cubicBezTo>
                  <a:cubicBezTo>
                    <a:pt x="120" y="27459"/>
                    <a:pt x="127" y="27458"/>
                    <a:pt x="135" y="27455"/>
                  </a:cubicBezTo>
                  <a:cubicBezTo>
                    <a:pt x="4627" y="26858"/>
                    <a:pt x="9170" y="26672"/>
                    <a:pt x="13711" y="26672"/>
                  </a:cubicBezTo>
                  <a:cubicBezTo>
                    <a:pt x="15026" y="26672"/>
                    <a:pt x="16341" y="26688"/>
                    <a:pt x="17654" y="26713"/>
                  </a:cubicBezTo>
                  <a:cubicBezTo>
                    <a:pt x="21477" y="26799"/>
                    <a:pt x="25329" y="26942"/>
                    <a:pt x="29181" y="26999"/>
                  </a:cubicBezTo>
                  <a:cubicBezTo>
                    <a:pt x="29152" y="27284"/>
                    <a:pt x="29095" y="27569"/>
                    <a:pt x="29067" y="27855"/>
                  </a:cubicBezTo>
                  <a:cubicBezTo>
                    <a:pt x="28867" y="29110"/>
                    <a:pt x="28696" y="30365"/>
                    <a:pt x="28553" y="31621"/>
                  </a:cubicBezTo>
                  <a:cubicBezTo>
                    <a:pt x="28553" y="31649"/>
                    <a:pt x="28553" y="31649"/>
                    <a:pt x="28553" y="31649"/>
                  </a:cubicBezTo>
                  <a:cubicBezTo>
                    <a:pt x="28211" y="31678"/>
                    <a:pt x="27868" y="31678"/>
                    <a:pt x="27555" y="31707"/>
                  </a:cubicBezTo>
                  <a:cubicBezTo>
                    <a:pt x="25275" y="31778"/>
                    <a:pt x="22995" y="31814"/>
                    <a:pt x="20717" y="31814"/>
                  </a:cubicBezTo>
                  <a:cubicBezTo>
                    <a:pt x="17521" y="31814"/>
                    <a:pt x="14330" y="31742"/>
                    <a:pt x="11149" y="31592"/>
                  </a:cubicBezTo>
                  <a:cubicBezTo>
                    <a:pt x="8067" y="31450"/>
                    <a:pt x="4986" y="31250"/>
                    <a:pt x="1933" y="30965"/>
                  </a:cubicBezTo>
                  <a:cubicBezTo>
                    <a:pt x="1925" y="30962"/>
                    <a:pt x="1918" y="30961"/>
                    <a:pt x="1912" y="30961"/>
                  </a:cubicBezTo>
                  <a:cubicBezTo>
                    <a:pt x="1848" y="30961"/>
                    <a:pt x="1855" y="31081"/>
                    <a:pt x="1933" y="31107"/>
                  </a:cubicBezTo>
                  <a:cubicBezTo>
                    <a:pt x="7382" y="31621"/>
                    <a:pt x="12860" y="31906"/>
                    <a:pt x="18339" y="31963"/>
                  </a:cubicBezTo>
                  <a:cubicBezTo>
                    <a:pt x="19248" y="31979"/>
                    <a:pt x="20160" y="31986"/>
                    <a:pt x="21073" y="31986"/>
                  </a:cubicBezTo>
                  <a:cubicBezTo>
                    <a:pt x="23567" y="31986"/>
                    <a:pt x="26068" y="31933"/>
                    <a:pt x="28553" y="31849"/>
                  </a:cubicBezTo>
                  <a:lnTo>
                    <a:pt x="28553" y="31849"/>
                  </a:lnTo>
                  <a:cubicBezTo>
                    <a:pt x="28411" y="33048"/>
                    <a:pt x="28325" y="34303"/>
                    <a:pt x="28496" y="35530"/>
                  </a:cubicBezTo>
                  <a:cubicBezTo>
                    <a:pt x="28496" y="35590"/>
                    <a:pt x="28552" y="35626"/>
                    <a:pt x="28604" y="35626"/>
                  </a:cubicBezTo>
                  <a:cubicBezTo>
                    <a:pt x="28651" y="35626"/>
                    <a:pt x="28696" y="35597"/>
                    <a:pt x="28696" y="35530"/>
                  </a:cubicBezTo>
                  <a:cubicBezTo>
                    <a:pt x="28724" y="34360"/>
                    <a:pt x="28696" y="33219"/>
                    <a:pt x="28810" y="32077"/>
                  </a:cubicBezTo>
                  <a:cubicBezTo>
                    <a:pt x="28810" y="31992"/>
                    <a:pt x="28810" y="31906"/>
                    <a:pt x="28810" y="31821"/>
                  </a:cubicBezTo>
                  <a:cubicBezTo>
                    <a:pt x="30807" y="31764"/>
                    <a:pt x="32776" y="31649"/>
                    <a:pt x="34745" y="31507"/>
                  </a:cubicBezTo>
                  <a:cubicBezTo>
                    <a:pt x="37826" y="31307"/>
                    <a:pt x="40879" y="31022"/>
                    <a:pt x="43961" y="30651"/>
                  </a:cubicBezTo>
                  <a:cubicBezTo>
                    <a:pt x="44046" y="30651"/>
                    <a:pt x="44046" y="30480"/>
                    <a:pt x="43961" y="30480"/>
                  </a:cubicBezTo>
                  <a:cubicBezTo>
                    <a:pt x="38910" y="31022"/>
                    <a:pt x="33889" y="31450"/>
                    <a:pt x="28839" y="31649"/>
                  </a:cubicBezTo>
                  <a:cubicBezTo>
                    <a:pt x="28953" y="30622"/>
                    <a:pt x="29067" y="29595"/>
                    <a:pt x="29238" y="28597"/>
                  </a:cubicBezTo>
                  <a:cubicBezTo>
                    <a:pt x="29295" y="28054"/>
                    <a:pt x="29381" y="27541"/>
                    <a:pt x="29438" y="26999"/>
                  </a:cubicBezTo>
                  <a:cubicBezTo>
                    <a:pt x="30541" y="27032"/>
                    <a:pt x="31644" y="27046"/>
                    <a:pt x="32741" y="27046"/>
                  </a:cubicBezTo>
                  <a:cubicBezTo>
                    <a:pt x="33517" y="27046"/>
                    <a:pt x="34290" y="27039"/>
                    <a:pt x="35059" y="27027"/>
                  </a:cubicBezTo>
                  <a:cubicBezTo>
                    <a:pt x="38340" y="26999"/>
                    <a:pt x="41592" y="26885"/>
                    <a:pt x="44845" y="26457"/>
                  </a:cubicBezTo>
                  <a:cubicBezTo>
                    <a:pt x="44902" y="26457"/>
                    <a:pt x="44931" y="26342"/>
                    <a:pt x="44845" y="26342"/>
                  </a:cubicBezTo>
                  <a:cubicBezTo>
                    <a:pt x="41906" y="26599"/>
                    <a:pt x="38996" y="26799"/>
                    <a:pt x="36057" y="26856"/>
                  </a:cubicBezTo>
                  <a:cubicBezTo>
                    <a:pt x="34959" y="26870"/>
                    <a:pt x="33860" y="26877"/>
                    <a:pt x="32762" y="26877"/>
                  </a:cubicBezTo>
                  <a:cubicBezTo>
                    <a:pt x="31663" y="26877"/>
                    <a:pt x="30565" y="26870"/>
                    <a:pt x="29466" y="26856"/>
                  </a:cubicBezTo>
                  <a:cubicBezTo>
                    <a:pt x="29694" y="25230"/>
                    <a:pt x="29866" y="23575"/>
                    <a:pt x="29980" y="21949"/>
                  </a:cubicBezTo>
                  <a:cubicBezTo>
                    <a:pt x="31064" y="21949"/>
                    <a:pt x="32120" y="21977"/>
                    <a:pt x="33175" y="22006"/>
                  </a:cubicBezTo>
                  <a:cubicBezTo>
                    <a:pt x="36200" y="22091"/>
                    <a:pt x="39224" y="22148"/>
                    <a:pt x="42277" y="22205"/>
                  </a:cubicBezTo>
                  <a:cubicBezTo>
                    <a:pt x="42334" y="22205"/>
                    <a:pt x="42334" y="22120"/>
                    <a:pt x="42277" y="22120"/>
                  </a:cubicBezTo>
                  <a:cubicBezTo>
                    <a:pt x="38169" y="22006"/>
                    <a:pt x="34088" y="21920"/>
                    <a:pt x="30008" y="21834"/>
                  </a:cubicBezTo>
                  <a:cubicBezTo>
                    <a:pt x="30008" y="21806"/>
                    <a:pt x="30008" y="21777"/>
                    <a:pt x="30008" y="21749"/>
                  </a:cubicBezTo>
                  <a:cubicBezTo>
                    <a:pt x="30065" y="20864"/>
                    <a:pt x="30094" y="19980"/>
                    <a:pt x="30122" y="19095"/>
                  </a:cubicBezTo>
                  <a:lnTo>
                    <a:pt x="32405" y="19095"/>
                  </a:lnTo>
                  <a:cubicBezTo>
                    <a:pt x="35429" y="19038"/>
                    <a:pt x="38482" y="18924"/>
                    <a:pt x="41478" y="18525"/>
                  </a:cubicBezTo>
                  <a:cubicBezTo>
                    <a:pt x="41564" y="18496"/>
                    <a:pt x="41564" y="18382"/>
                    <a:pt x="41478" y="18382"/>
                  </a:cubicBezTo>
                  <a:cubicBezTo>
                    <a:pt x="38796" y="18639"/>
                    <a:pt x="36114" y="18839"/>
                    <a:pt x="33404" y="18896"/>
                  </a:cubicBezTo>
                  <a:cubicBezTo>
                    <a:pt x="32319" y="18924"/>
                    <a:pt x="31235" y="18953"/>
                    <a:pt x="30122" y="18953"/>
                  </a:cubicBezTo>
                  <a:cubicBezTo>
                    <a:pt x="30180" y="17070"/>
                    <a:pt x="30180" y="15186"/>
                    <a:pt x="30122" y="13275"/>
                  </a:cubicBezTo>
                  <a:cubicBezTo>
                    <a:pt x="30693" y="13275"/>
                    <a:pt x="31235" y="13246"/>
                    <a:pt x="31777" y="13218"/>
                  </a:cubicBezTo>
                  <a:cubicBezTo>
                    <a:pt x="34317" y="13046"/>
                    <a:pt x="36856" y="12704"/>
                    <a:pt x="39310" y="11962"/>
                  </a:cubicBezTo>
                  <a:cubicBezTo>
                    <a:pt x="39388" y="11962"/>
                    <a:pt x="39348" y="11844"/>
                    <a:pt x="39297" y="11844"/>
                  </a:cubicBezTo>
                  <a:cubicBezTo>
                    <a:pt x="39292" y="11844"/>
                    <a:pt x="39286" y="11846"/>
                    <a:pt x="39281" y="11848"/>
                  </a:cubicBezTo>
                  <a:cubicBezTo>
                    <a:pt x="37056" y="12476"/>
                    <a:pt x="34773" y="12847"/>
                    <a:pt x="32491" y="13018"/>
                  </a:cubicBezTo>
                  <a:cubicBezTo>
                    <a:pt x="31692" y="13075"/>
                    <a:pt x="30921" y="13104"/>
                    <a:pt x="30122" y="13132"/>
                  </a:cubicBezTo>
                  <a:cubicBezTo>
                    <a:pt x="30094" y="12048"/>
                    <a:pt x="30037" y="10935"/>
                    <a:pt x="29980" y="9851"/>
                  </a:cubicBezTo>
                  <a:cubicBezTo>
                    <a:pt x="32405" y="9566"/>
                    <a:pt x="34830" y="9280"/>
                    <a:pt x="37256" y="8966"/>
                  </a:cubicBezTo>
                  <a:cubicBezTo>
                    <a:pt x="37341" y="8938"/>
                    <a:pt x="37341" y="8824"/>
                    <a:pt x="37256" y="8824"/>
                  </a:cubicBezTo>
                  <a:cubicBezTo>
                    <a:pt x="34830" y="9081"/>
                    <a:pt x="32405" y="9366"/>
                    <a:pt x="29980" y="9651"/>
                  </a:cubicBezTo>
                  <a:cubicBezTo>
                    <a:pt x="29951" y="9081"/>
                    <a:pt x="29923" y="8481"/>
                    <a:pt x="29866" y="7882"/>
                  </a:cubicBezTo>
                  <a:cubicBezTo>
                    <a:pt x="29694" y="5286"/>
                    <a:pt x="29466" y="2661"/>
                    <a:pt x="29238" y="64"/>
                  </a:cubicBezTo>
                  <a:cubicBezTo>
                    <a:pt x="29238" y="22"/>
                    <a:pt x="29202" y="0"/>
                    <a:pt x="29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0" name="Google Shape;440;p31"/>
          <p:cNvSpPr/>
          <p:nvPr/>
        </p:nvSpPr>
        <p:spPr>
          <a:xfrm>
            <a:off x="-78599" y="-398715"/>
            <a:ext cx="2110913" cy="2194664"/>
          </a:xfrm>
          <a:custGeom>
            <a:avLst/>
            <a:gdLst/>
            <a:ahLst/>
            <a:cxnLst/>
            <a:rect l="l" t="t" r="r" b="b"/>
            <a:pathLst>
              <a:path w="29389" h="30555" extrusionOk="0">
                <a:moveTo>
                  <a:pt x="19681" y="0"/>
                </a:moveTo>
                <a:cubicBezTo>
                  <a:pt x="18478" y="0"/>
                  <a:pt x="17321" y="888"/>
                  <a:pt x="16350" y="1713"/>
                </a:cubicBezTo>
                <a:cubicBezTo>
                  <a:pt x="10501" y="6821"/>
                  <a:pt x="4566" y="12013"/>
                  <a:pt x="657" y="18718"/>
                </a:cubicBezTo>
                <a:cubicBezTo>
                  <a:pt x="315" y="19261"/>
                  <a:pt x="1" y="19860"/>
                  <a:pt x="29" y="20516"/>
                </a:cubicBezTo>
                <a:cubicBezTo>
                  <a:pt x="58" y="20915"/>
                  <a:pt x="229" y="21315"/>
                  <a:pt x="429" y="21686"/>
                </a:cubicBezTo>
                <a:cubicBezTo>
                  <a:pt x="457" y="21743"/>
                  <a:pt x="486" y="21828"/>
                  <a:pt x="514" y="21886"/>
                </a:cubicBezTo>
                <a:cubicBezTo>
                  <a:pt x="1228" y="23227"/>
                  <a:pt x="1912" y="24539"/>
                  <a:pt x="2597" y="25880"/>
                </a:cubicBezTo>
                <a:cubicBezTo>
                  <a:pt x="3310" y="27250"/>
                  <a:pt x="4081" y="28648"/>
                  <a:pt x="5308" y="29618"/>
                </a:cubicBezTo>
                <a:cubicBezTo>
                  <a:pt x="6018" y="30159"/>
                  <a:pt x="7094" y="30554"/>
                  <a:pt x="8114" y="30554"/>
                </a:cubicBezTo>
                <a:cubicBezTo>
                  <a:pt x="8651" y="30554"/>
                  <a:pt x="9173" y="30445"/>
                  <a:pt x="9616" y="30188"/>
                </a:cubicBezTo>
                <a:cubicBezTo>
                  <a:pt x="10900" y="29475"/>
                  <a:pt x="11299" y="27592"/>
                  <a:pt x="12412" y="26622"/>
                </a:cubicBezTo>
                <a:cubicBezTo>
                  <a:pt x="14096" y="25110"/>
                  <a:pt x="16093" y="23911"/>
                  <a:pt x="17947" y="22656"/>
                </a:cubicBezTo>
                <a:cubicBezTo>
                  <a:pt x="20544" y="20944"/>
                  <a:pt x="23197" y="19261"/>
                  <a:pt x="25623" y="17320"/>
                </a:cubicBezTo>
                <a:cubicBezTo>
                  <a:pt x="26536" y="16579"/>
                  <a:pt x="28447" y="15380"/>
                  <a:pt x="28904" y="14267"/>
                </a:cubicBezTo>
                <a:cubicBezTo>
                  <a:pt x="29389" y="13069"/>
                  <a:pt x="28504" y="11329"/>
                  <a:pt x="27934" y="10330"/>
                </a:cubicBezTo>
                <a:cubicBezTo>
                  <a:pt x="27192" y="9103"/>
                  <a:pt x="26279" y="7990"/>
                  <a:pt x="25708" y="6678"/>
                </a:cubicBezTo>
                <a:cubicBezTo>
                  <a:pt x="25423" y="6022"/>
                  <a:pt x="25223" y="5337"/>
                  <a:pt x="24909" y="4709"/>
                </a:cubicBezTo>
                <a:cubicBezTo>
                  <a:pt x="24282" y="3368"/>
                  <a:pt x="23169" y="2312"/>
                  <a:pt x="22085" y="1285"/>
                </a:cubicBezTo>
                <a:cubicBezTo>
                  <a:pt x="21571" y="800"/>
                  <a:pt x="21000" y="287"/>
                  <a:pt x="20316" y="87"/>
                </a:cubicBezTo>
                <a:cubicBezTo>
                  <a:pt x="20103" y="27"/>
                  <a:pt x="19891" y="0"/>
                  <a:pt x="1968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1" name="Google Shape;441;p31"/>
          <p:cNvSpPr/>
          <p:nvPr/>
        </p:nvSpPr>
        <p:spPr>
          <a:xfrm>
            <a:off x="1171900" y="851034"/>
            <a:ext cx="762800" cy="599900"/>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2" name="Google Shape;442;p31"/>
          <p:cNvSpPr/>
          <p:nvPr/>
        </p:nvSpPr>
        <p:spPr>
          <a:xfrm>
            <a:off x="9640867" y="5098400"/>
            <a:ext cx="2958063" cy="2326352"/>
          </a:xfrm>
          <a:custGeom>
            <a:avLst/>
            <a:gdLst/>
            <a:ahLst/>
            <a:cxnLst/>
            <a:rect l="l" t="t" r="r" b="b"/>
            <a:pathLst>
              <a:path w="22884" h="17997" extrusionOk="0">
                <a:moveTo>
                  <a:pt x="17237" y="0"/>
                </a:moveTo>
                <a:cubicBezTo>
                  <a:pt x="14525" y="0"/>
                  <a:pt x="11243" y="1204"/>
                  <a:pt x="9217" y="1886"/>
                </a:cubicBezTo>
                <a:cubicBezTo>
                  <a:pt x="7248" y="2543"/>
                  <a:pt x="5308" y="3313"/>
                  <a:pt x="3710" y="4625"/>
                </a:cubicBezTo>
                <a:cubicBezTo>
                  <a:pt x="1998" y="6023"/>
                  <a:pt x="771" y="7992"/>
                  <a:pt x="286" y="10161"/>
                </a:cubicBezTo>
                <a:cubicBezTo>
                  <a:pt x="58" y="11245"/>
                  <a:pt x="1" y="12386"/>
                  <a:pt x="343" y="13442"/>
                </a:cubicBezTo>
                <a:cubicBezTo>
                  <a:pt x="800" y="14868"/>
                  <a:pt x="1912" y="16010"/>
                  <a:pt x="3196" y="16752"/>
                </a:cubicBezTo>
                <a:cubicBezTo>
                  <a:pt x="4699" y="17623"/>
                  <a:pt x="6376" y="17997"/>
                  <a:pt x="8090" y="17997"/>
                </a:cubicBezTo>
                <a:cubicBezTo>
                  <a:pt x="10640" y="17997"/>
                  <a:pt x="13270" y="17170"/>
                  <a:pt x="15522" y="15924"/>
                </a:cubicBezTo>
                <a:cubicBezTo>
                  <a:pt x="18290" y="14383"/>
                  <a:pt x="20801" y="12158"/>
                  <a:pt x="21942" y="9219"/>
                </a:cubicBezTo>
                <a:cubicBezTo>
                  <a:pt x="22884" y="6708"/>
                  <a:pt x="22712" y="2485"/>
                  <a:pt x="20230" y="774"/>
                </a:cubicBezTo>
                <a:cubicBezTo>
                  <a:pt x="19425" y="215"/>
                  <a:pt x="18382" y="0"/>
                  <a:pt x="1723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8837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65D2-A100-29A8-8F1E-E8B5BB4FA08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F9A908-2A51-4E2E-31F4-AF9EF0426B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E8EC50-047E-9EBF-F197-8E1DC187D6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9B2CE3-F955-44B0-E14B-0A23D330FC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6F42BB-DEB9-568D-BCCB-782229246A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B3FC49B-956A-F25E-6283-D5488DD54753}"/>
              </a:ext>
            </a:extLst>
          </p:cNvPr>
          <p:cNvSpPr>
            <a:spLocks noGrp="1"/>
          </p:cNvSpPr>
          <p:nvPr>
            <p:ph type="dt" sz="half" idx="10"/>
          </p:nvPr>
        </p:nvSpPr>
        <p:spPr/>
        <p:txBody>
          <a:bodyPr/>
          <a:lstStyle/>
          <a:p>
            <a:fld id="{8D3ADBEC-BF6A-49E5-80CC-5D76698E379E}" type="datetimeFigureOut">
              <a:rPr lang="en-GB" smtClean="0"/>
              <a:t>27/11/2022</a:t>
            </a:fld>
            <a:endParaRPr lang="en-GB"/>
          </a:p>
        </p:txBody>
      </p:sp>
      <p:sp>
        <p:nvSpPr>
          <p:cNvPr id="8" name="Footer Placeholder 7">
            <a:extLst>
              <a:ext uri="{FF2B5EF4-FFF2-40B4-BE49-F238E27FC236}">
                <a16:creationId xmlns:a16="http://schemas.microsoft.com/office/drawing/2014/main" id="{C279986C-6816-16A3-25FE-76A7087DA5F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DEDE7AF-B337-9887-C8E6-494B3BAF80BA}"/>
              </a:ext>
            </a:extLst>
          </p:cNvPr>
          <p:cNvSpPr>
            <a:spLocks noGrp="1"/>
          </p:cNvSpPr>
          <p:nvPr>
            <p:ph type="sldNum" sz="quarter" idx="12"/>
          </p:nvPr>
        </p:nvSpPr>
        <p:spPr/>
        <p:txBody>
          <a:bodyPr/>
          <a:lstStyle/>
          <a:p>
            <a:fld id="{D50FA262-74E2-4370-B93B-FE55801CAE1D}" type="slidenum">
              <a:rPr lang="en-GB" smtClean="0"/>
              <a:t>‹#›</a:t>
            </a:fld>
            <a:endParaRPr lang="en-GB"/>
          </a:p>
        </p:txBody>
      </p:sp>
    </p:spTree>
    <p:extLst>
      <p:ext uri="{BB962C8B-B14F-4D97-AF65-F5344CB8AC3E}">
        <p14:creationId xmlns:p14="http://schemas.microsoft.com/office/powerpoint/2010/main" val="170565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8787-9534-BBC0-7767-812CF1D53A8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A7FB119-0E3A-9170-CB6D-D01039E38AD0}"/>
              </a:ext>
            </a:extLst>
          </p:cNvPr>
          <p:cNvSpPr>
            <a:spLocks noGrp="1"/>
          </p:cNvSpPr>
          <p:nvPr>
            <p:ph type="dt" sz="half" idx="10"/>
          </p:nvPr>
        </p:nvSpPr>
        <p:spPr/>
        <p:txBody>
          <a:bodyPr/>
          <a:lstStyle/>
          <a:p>
            <a:fld id="{8D3ADBEC-BF6A-49E5-80CC-5D76698E379E}" type="datetimeFigureOut">
              <a:rPr lang="en-GB" smtClean="0"/>
              <a:t>27/11/2022</a:t>
            </a:fld>
            <a:endParaRPr lang="en-GB"/>
          </a:p>
        </p:txBody>
      </p:sp>
      <p:sp>
        <p:nvSpPr>
          <p:cNvPr id="4" name="Footer Placeholder 3">
            <a:extLst>
              <a:ext uri="{FF2B5EF4-FFF2-40B4-BE49-F238E27FC236}">
                <a16:creationId xmlns:a16="http://schemas.microsoft.com/office/drawing/2014/main" id="{8E2BCA07-B9AC-2180-032B-C0C7FFEA5CD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EAE2F-96BB-5D39-A7F2-9D01EB9F84C6}"/>
              </a:ext>
            </a:extLst>
          </p:cNvPr>
          <p:cNvSpPr>
            <a:spLocks noGrp="1"/>
          </p:cNvSpPr>
          <p:nvPr>
            <p:ph type="sldNum" sz="quarter" idx="12"/>
          </p:nvPr>
        </p:nvSpPr>
        <p:spPr/>
        <p:txBody>
          <a:bodyPr/>
          <a:lstStyle/>
          <a:p>
            <a:fld id="{D50FA262-74E2-4370-B93B-FE55801CAE1D}" type="slidenum">
              <a:rPr lang="en-GB" smtClean="0"/>
              <a:t>‹#›</a:t>
            </a:fld>
            <a:endParaRPr lang="en-GB"/>
          </a:p>
        </p:txBody>
      </p:sp>
    </p:spTree>
    <p:extLst>
      <p:ext uri="{BB962C8B-B14F-4D97-AF65-F5344CB8AC3E}">
        <p14:creationId xmlns:p14="http://schemas.microsoft.com/office/powerpoint/2010/main" val="299359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B0DFA1-BBF4-33F7-DBE3-3352187AFA90}"/>
              </a:ext>
            </a:extLst>
          </p:cNvPr>
          <p:cNvSpPr>
            <a:spLocks noGrp="1"/>
          </p:cNvSpPr>
          <p:nvPr>
            <p:ph type="dt" sz="half" idx="10"/>
          </p:nvPr>
        </p:nvSpPr>
        <p:spPr/>
        <p:txBody>
          <a:bodyPr/>
          <a:lstStyle/>
          <a:p>
            <a:fld id="{8D3ADBEC-BF6A-49E5-80CC-5D76698E379E}" type="datetimeFigureOut">
              <a:rPr lang="en-GB" smtClean="0"/>
              <a:t>27/11/2022</a:t>
            </a:fld>
            <a:endParaRPr lang="en-GB"/>
          </a:p>
        </p:txBody>
      </p:sp>
      <p:sp>
        <p:nvSpPr>
          <p:cNvPr id="3" name="Footer Placeholder 2">
            <a:extLst>
              <a:ext uri="{FF2B5EF4-FFF2-40B4-BE49-F238E27FC236}">
                <a16:creationId xmlns:a16="http://schemas.microsoft.com/office/drawing/2014/main" id="{A74DE42E-56DA-A10E-8FDB-F8C317EC73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85CAC72-FF15-223F-2E96-39FD89C60046}"/>
              </a:ext>
            </a:extLst>
          </p:cNvPr>
          <p:cNvSpPr>
            <a:spLocks noGrp="1"/>
          </p:cNvSpPr>
          <p:nvPr>
            <p:ph type="sldNum" sz="quarter" idx="12"/>
          </p:nvPr>
        </p:nvSpPr>
        <p:spPr/>
        <p:txBody>
          <a:bodyPr/>
          <a:lstStyle/>
          <a:p>
            <a:fld id="{D50FA262-74E2-4370-B93B-FE55801CAE1D}" type="slidenum">
              <a:rPr lang="en-GB" smtClean="0"/>
              <a:t>‹#›</a:t>
            </a:fld>
            <a:endParaRPr lang="en-GB"/>
          </a:p>
        </p:txBody>
      </p:sp>
    </p:spTree>
    <p:extLst>
      <p:ext uri="{BB962C8B-B14F-4D97-AF65-F5344CB8AC3E}">
        <p14:creationId xmlns:p14="http://schemas.microsoft.com/office/powerpoint/2010/main" val="3982559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964-2B20-6967-308A-7542EC4656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D651B7-B2AE-99A6-77CA-151ED36A2E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5FC75DB-CA0D-D47D-0DF5-139C299DEE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39D5DC-EB45-EA72-BDE8-731354BF1724}"/>
              </a:ext>
            </a:extLst>
          </p:cNvPr>
          <p:cNvSpPr>
            <a:spLocks noGrp="1"/>
          </p:cNvSpPr>
          <p:nvPr>
            <p:ph type="dt" sz="half" idx="10"/>
          </p:nvPr>
        </p:nvSpPr>
        <p:spPr/>
        <p:txBody>
          <a:bodyPr/>
          <a:lstStyle/>
          <a:p>
            <a:fld id="{8D3ADBEC-BF6A-49E5-80CC-5D76698E379E}" type="datetimeFigureOut">
              <a:rPr lang="en-GB" smtClean="0"/>
              <a:t>27/11/2022</a:t>
            </a:fld>
            <a:endParaRPr lang="en-GB"/>
          </a:p>
        </p:txBody>
      </p:sp>
      <p:sp>
        <p:nvSpPr>
          <p:cNvPr id="6" name="Footer Placeholder 5">
            <a:extLst>
              <a:ext uri="{FF2B5EF4-FFF2-40B4-BE49-F238E27FC236}">
                <a16:creationId xmlns:a16="http://schemas.microsoft.com/office/drawing/2014/main" id="{1A7ED318-F3F4-1934-636B-086AB808E7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0400E5-024C-6C5D-EFD9-343D6EB6593B}"/>
              </a:ext>
            </a:extLst>
          </p:cNvPr>
          <p:cNvSpPr>
            <a:spLocks noGrp="1"/>
          </p:cNvSpPr>
          <p:nvPr>
            <p:ph type="sldNum" sz="quarter" idx="12"/>
          </p:nvPr>
        </p:nvSpPr>
        <p:spPr/>
        <p:txBody>
          <a:bodyPr/>
          <a:lstStyle/>
          <a:p>
            <a:fld id="{D50FA262-74E2-4370-B93B-FE55801CAE1D}" type="slidenum">
              <a:rPr lang="en-GB" smtClean="0"/>
              <a:t>‹#›</a:t>
            </a:fld>
            <a:endParaRPr lang="en-GB"/>
          </a:p>
        </p:txBody>
      </p:sp>
    </p:spTree>
    <p:extLst>
      <p:ext uri="{BB962C8B-B14F-4D97-AF65-F5344CB8AC3E}">
        <p14:creationId xmlns:p14="http://schemas.microsoft.com/office/powerpoint/2010/main" val="2693177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E9AE-8D48-112A-0DEF-0CD9D8847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0FC9AA-29A2-2002-6D5C-4FD14ECAD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D329B58-6D90-BE7C-3493-82514BB51C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6F6DE-1BF3-5283-51A8-0D1445EB35CA}"/>
              </a:ext>
            </a:extLst>
          </p:cNvPr>
          <p:cNvSpPr>
            <a:spLocks noGrp="1"/>
          </p:cNvSpPr>
          <p:nvPr>
            <p:ph type="dt" sz="half" idx="10"/>
          </p:nvPr>
        </p:nvSpPr>
        <p:spPr/>
        <p:txBody>
          <a:bodyPr/>
          <a:lstStyle/>
          <a:p>
            <a:fld id="{8D3ADBEC-BF6A-49E5-80CC-5D76698E379E}" type="datetimeFigureOut">
              <a:rPr lang="en-GB" smtClean="0"/>
              <a:t>27/11/2022</a:t>
            </a:fld>
            <a:endParaRPr lang="en-GB"/>
          </a:p>
        </p:txBody>
      </p:sp>
      <p:sp>
        <p:nvSpPr>
          <p:cNvPr id="6" name="Footer Placeholder 5">
            <a:extLst>
              <a:ext uri="{FF2B5EF4-FFF2-40B4-BE49-F238E27FC236}">
                <a16:creationId xmlns:a16="http://schemas.microsoft.com/office/drawing/2014/main" id="{D1C04C61-C57A-620B-7EB3-0CEAE58F5F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0B1257-51D3-43CE-D864-2BC7C8C59AEE}"/>
              </a:ext>
            </a:extLst>
          </p:cNvPr>
          <p:cNvSpPr>
            <a:spLocks noGrp="1"/>
          </p:cNvSpPr>
          <p:nvPr>
            <p:ph type="sldNum" sz="quarter" idx="12"/>
          </p:nvPr>
        </p:nvSpPr>
        <p:spPr/>
        <p:txBody>
          <a:bodyPr/>
          <a:lstStyle/>
          <a:p>
            <a:fld id="{D50FA262-74E2-4370-B93B-FE55801CAE1D}" type="slidenum">
              <a:rPr lang="en-GB" smtClean="0"/>
              <a:t>‹#›</a:t>
            </a:fld>
            <a:endParaRPr lang="en-GB"/>
          </a:p>
        </p:txBody>
      </p:sp>
    </p:spTree>
    <p:extLst>
      <p:ext uri="{BB962C8B-B14F-4D97-AF65-F5344CB8AC3E}">
        <p14:creationId xmlns:p14="http://schemas.microsoft.com/office/powerpoint/2010/main" val="208111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5.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E09C46-B792-F0B3-8DDC-5004147DC0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DF63C5-41D1-E54A-CB5C-523980A02F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706B56-4A34-6E65-6C9D-EDC630A179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3ADBEC-BF6A-49E5-80CC-5D76698E379E}" type="datetimeFigureOut">
              <a:rPr lang="en-GB" smtClean="0"/>
              <a:t>27/11/2022</a:t>
            </a:fld>
            <a:endParaRPr lang="en-GB"/>
          </a:p>
        </p:txBody>
      </p:sp>
      <p:sp>
        <p:nvSpPr>
          <p:cNvPr id="5" name="Footer Placeholder 4">
            <a:extLst>
              <a:ext uri="{FF2B5EF4-FFF2-40B4-BE49-F238E27FC236}">
                <a16:creationId xmlns:a16="http://schemas.microsoft.com/office/drawing/2014/main" id="{32FF5AE7-16A7-4A5E-88B4-81FEA248DC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5693497-DBE5-C4CA-D9AE-297AD1D1F9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FA262-74E2-4370-B93B-FE55801CAE1D}" type="slidenum">
              <a:rPr lang="en-GB" smtClean="0"/>
              <a:t>‹#›</a:t>
            </a:fld>
            <a:endParaRPr lang="en-GB"/>
          </a:p>
        </p:txBody>
      </p:sp>
    </p:spTree>
    <p:extLst>
      <p:ext uri="{BB962C8B-B14F-4D97-AF65-F5344CB8AC3E}">
        <p14:creationId xmlns:p14="http://schemas.microsoft.com/office/powerpoint/2010/main" val="1715256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600"/>
              <a:buFont typeface="Montserrat Alternates"/>
              <a:buNone/>
              <a:defRPr sz="3600" b="1">
                <a:solidFill>
                  <a:schemeClr val="dk2"/>
                </a:solidFill>
                <a:latin typeface="Montserrat Alternates"/>
                <a:ea typeface="Montserrat Alternates"/>
                <a:cs typeface="Montserrat Alternates"/>
                <a:sym typeface="Montserrat Alternates"/>
              </a:defRPr>
            </a:lvl1pPr>
            <a:lvl2pPr lvl="1">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2pPr>
            <a:lvl3pPr lvl="2">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3pPr>
            <a:lvl4pPr lvl="3">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4pPr>
            <a:lvl5pPr lvl="4">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5pPr>
            <a:lvl6pPr lvl="5">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6pPr>
            <a:lvl7pPr lvl="6">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7pPr>
            <a:lvl8pPr lvl="7">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8pPr>
            <a:lvl9pPr lvl="8">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linker"/>
              <a:buChar char="●"/>
              <a:defRPr sz="1800">
                <a:solidFill>
                  <a:schemeClr val="dk1"/>
                </a:solidFill>
                <a:latin typeface="Blinker"/>
                <a:ea typeface="Blinker"/>
                <a:cs typeface="Blinker"/>
                <a:sym typeface="Blinker"/>
              </a:defRPr>
            </a:lvl1pPr>
            <a:lvl2pPr marL="914400" lvl="1"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2pPr>
            <a:lvl3pPr marL="1371600" lvl="2"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3pPr>
            <a:lvl4pPr marL="1828800" lvl="3"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4pPr>
            <a:lvl5pPr marL="2286000" lvl="4"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5pPr>
            <a:lvl6pPr marL="2743200" lvl="5"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6pPr>
            <a:lvl7pPr marL="3200400" lvl="6"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7pPr>
            <a:lvl8pPr marL="3657600" lvl="7"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8pPr>
            <a:lvl9pPr marL="4114800" lvl="8"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9pPr>
          </a:lstStyle>
          <a:p>
            <a:endParaRPr/>
          </a:p>
        </p:txBody>
      </p:sp>
    </p:spTree>
    <p:extLst>
      <p:ext uri="{BB962C8B-B14F-4D97-AF65-F5344CB8AC3E}">
        <p14:creationId xmlns:p14="http://schemas.microsoft.com/office/powerpoint/2010/main" val="278651471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9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600"/>
              <a:buFont typeface="Montserrat Alternates"/>
              <a:buNone/>
              <a:defRPr sz="3600" b="1">
                <a:solidFill>
                  <a:schemeClr val="dk2"/>
                </a:solidFill>
                <a:latin typeface="Montserrat Alternates"/>
                <a:ea typeface="Montserrat Alternates"/>
                <a:cs typeface="Montserrat Alternates"/>
                <a:sym typeface="Montserrat Alternates"/>
              </a:defRPr>
            </a:lvl1pPr>
            <a:lvl2pPr lvl="1">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2pPr>
            <a:lvl3pPr lvl="2">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3pPr>
            <a:lvl4pPr lvl="3">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4pPr>
            <a:lvl5pPr lvl="4">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5pPr>
            <a:lvl6pPr lvl="5">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6pPr>
            <a:lvl7pPr lvl="6">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7pPr>
            <a:lvl8pPr lvl="7">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8pPr>
            <a:lvl9pPr lvl="8">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linker"/>
              <a:buChar char="●"/>
              <a:defRPr sz="1800">
                <a:solidFill>
                  <a:schemeClr val="dk1"/>
                </a:solidFill>
                <a:latin typeface="Blinker"/>
                <a:ea typeface="Blinker"/>
                <a:cs typeface="Blinker"/>
                <a:sym typeface="Blinker"/>
              </a:defRPr>
            </a:lvl1pPr>
            <a:lvl2pPr marL="914400" lvl="1"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2pPr>
            <a:lvl3pPr marL="1371600" lvl="2"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3pPr>
            <a:lvl4pPr marL="1828800" lvl="3"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4pPr>
            <a:lvl5pPr marL="2286000" lvl="4"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5pPr>
            <a:lvl6pPr marL="2743200" lvl="5"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6pPr>
            <a:lvl7pPr marL="3200400" lvl="6"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7pPr>
            <a:lvl8pPr marL="3657600" lvl="7"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8pPr>
            <a:lvl9pPr marL="4114800" lvl="8"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9pPr>
          </a:lstStyle>
          <a:p>
            <a:endParaRPr/>
          </a:p>
        </p:txBody>
      </p:sp>
    </p:spTree>
    <p:extLst>
      <p:ext uri="{BB962C8B-B14F-4D97-AF65-F5344CB8AC3E}">
        <p14:creationId xmlns:p14="http://schemas.microsoft.com/office/powerpoint/2010/main" val="2906973484"/>
      </p:ext>
    </p:extLst>
  </p:cSld>
  <p:clrMap bg1="lt1" tx1="dk1" bg2="dk2" tx2="lt2" accent1="accent1" accent2="accent2" accent3="accent3" accent4="accent4" accent5="accent5" accent6="accent6" hlink="hlink" folHlink="folHlink"/>
  <p:sldLayoutIdLst>
    <p:sldLayoutId id="2147483672" r:id="rId1"/>
    <p:sldLayoutId id="2147483675" r:id="rId2"/>
    <p:sldLayoutId id="2147483676" r:id="rId3"/>
    <p:sldLayoutId id="2147483677" r:id="rId4"/>
    <p:sldLayoutId id="2147483678" r:id="rId5"/>
    <p:sldLayoutId id="2147483691" r:id="rId6"/>
    <p:sldLayoutId id="2147483692" r:id="rId7"/>
    <p:sldLayoutId id="2147483693" r:id="rId8"/>
    <p:sldLayoutId id="214748369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600"/>
              <a:buFont typeface="Montserrat Alternates"/>
              <a:buNone/>
              <a:defRPr sz="3600" b="1">
                <a:solidFill>
                  <a:schemeClr val="dk2"/>
                </a:solidFill>
                <a:latin typeface="Montserrat Alternates"/>
                <a:ea typeface="Montserrat Alternates"/>
                <a:cs typeface="Montserrat Alternates"/>
                <a:sym typeface="Montserrat Alternates"/>
              </a:defRPr>
            </a:lvl1pPr>
            <a:lvl2pPr lvl="1">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2pPr>
            <a:lvl3pPr lvl="2">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3pPr>
            <a:lvl4pPr lvl="3">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4pPr>
            <a:lvl5pPr lvl="4">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5pPr>
            <a:lvl6pPr lvl="5">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6pPr>
            <a:lvl7pPr lvl="6">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7pPr>
            <a:lvl8pPr lvl="7">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8pPr>
            <a:lvl9pPr lvl="8">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linker"/>
              <a:buChar char="●"/>
              <a:defRPr sz="1800">
                <a:solidFill>
                  <a:schemeClr val="dk1"/>
                </a:solidFill>
                <a:latin typeface="Blinker"/>
                <a:ea typeface="Blinker"/>
                <a:cs typeface="Blinker"/>
                <a:sym typeface="Blinker"/>
              </a:defRPr>
            </a:lvl1pPr>
            <a:lvl2pPr marL="914400" lvl="1"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2pPr>
            <a:lvl3pPr marL="1371600" lvl="2"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3pPr>
            <a:lvl4pPr marL="1828800" lvl="3"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4pPr>
            <a:lvl5pPr marL="2286000" lvl="4"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5pPr>
            <a:lvl6pPr marL="2743200" lvl="5"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6pPr>
            <a:lvl7pPr marL="3200400" lvl="6"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7pPr>
            <a:lvl8pPr marL="3657600" lvl="7"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8pPr>
            <a:lvl9pPr marL="4114800" lvl="8"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9pPr>
          </a:lstStyle>
          <a:p>
            <a:endParaRPr/>
          </a:p>
        </p:txBody>
      </p:sp>
    </p:spTree>
    <p:extLst>
      <p:ext uri="{BB962C8B-B14F-4D97-AF65-F5344CB8AC3E}">
        <p14:creationId xmlns:p14="http://schemas.microsoft.com/office/powerpoint/2010/main" val="868195287"/>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9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600"/>
              <a:buFont typeface="Montserrat Alternates"/>
              <a:buNone/>
              <a:defRPr sz="3600" b="1">
                <a:solidFill>
                  <a:schemeClr val="dk2"/>
                </a:solidFill>
                <a:latin typeface="Montserrat Alternates"/>
                <a:ea typeface="Montserrat Alternates"/>
                <a:cs typeface="Montserrat Alternates"/>
                <a:sym typeface="Montserrat Alternates"/>
              </a:defRPr>
            </a:lvl1pPr>
            <a:lvl2pPr lvl="1">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2pPr>
            <a:lvl3pPr lvl="2">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3pPr>
            <a:lvl4pPr lvl="3">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4pPr>
            <a:lvl5pPr lvl="4">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5pPr>
            <a:lvl6pPr lvl="5">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6pPr>
            <a:lvl7pPr lvl="6">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7pPr>
            <a:lvl8pPr lvl="7">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8pPr>
            <a:lvl9pPr lvl="8">
              <a:spcBef>
                <a:spcPts val="0"/>
              </a:spcBef>
              <a:spcAft>
                <a:spcPts val="0"/>
              </a:spcAft>
              <a:buClr>
                <a:schemeClr val="dk2"/>
              </a:buClr>
              <a:buSzPts val="2800"/>
              <a:buFont typeface="Montserrat Alternates"/>
              <a:buNone/>
              <a:defRPr sz="2800">
                <a:solidFill>
                  <a:schemeClr val="dk2"/>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linker"/>
              <a:buChar char="●"/>
              <a:defRPr sz="1800">
                <a:solidFill>
                  <a:schemeClr val="dk1"/>
                </a:solidFill>
                <a:latin typeface="Blinker"/>
                <a:ea typeface="Blinker"/>
                <a:cs typeface="Blinker"/>
                <a:sym typeface="Blinker"/>
              </a:defRPr>
            </a:lvl1pPr>
            <a:lvl2pPr marL="914400" lvl="1"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2pPr>
            <a:lvl3pPr marL="1371600" lvl="2"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3pPr>
            <a:lvl4pPr marL="1828800" lvl="3"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4pPr>
            <a:lvl5pPr marL="2286000" lvl="4"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5pPr>
            <a:lvl6pPr marL="2743200" lvl="5"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6pPr>
            <a:lvl7pPr marL="3200400" lvl="6"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7pPr>
            <a:lvl8pPr marL="3657600" lvl="7"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8pPr>
            <a:lvl9pPr marL="4114800" lvl="8" indent="-317500">
              <a:lnSpc>
                <a:spcPct val="115000"/>
              </a:lnSpc>
              <a:spcBef>
                <a:spcPts val="0"/>
              </a:spcBef>
              <a:spcAft>
                <a:spcPts val="0"/>
              </a:spcAft>
              <a:buClr>
                <a:schemeClr val="dk1"/>
              </a:buClr>
              <a:buSzPts val="1400"/>
              <a:buFont typeface="Blinker"/>
              <a:buChar char="■"/>
              <a:defRPr>
                <a:solidFill>
                  <a:schemeClr val="dk1"/>
                </a:solidFill>
                <a:latin typeface="Blinker"/>
                <a:ea typeface="Blinker"/>
                <a:cs typeface="Blinker"/>
                <a:sym typeface="Blinker"/>
              </a:defRPr>
            </a:lvl9pPr>
          </a:lstStyle>
          <a:p>
            <a:endParaRPr/>
          </a:p>
        </p:txBody>
      </p:sp>
    </p:spTree>
    <p:extLst>
      <p:ext uri="{BB962C8B-B14F-4D97-AF65-F5344CB8AC3E}">
        <p14:creationId xmlns:p14="http://schemas.microsoft.com/office/powerpoint/2010/main" val="3239333914"/>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39.xml"/><Relationship Id="rId5" Type="http://schemas.openxmlformats.org/officeDocument/2006/relationships/image" Target="../media/image24.gif"/><Relationship Id="rId4" Type="http://schemas.openxmlformats.org/officeDocument/2006/relationships/image" Target="../media/image23.gif"/></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520" name="Google Shape;520;p35"/>
          <p:cNvSpPr/>
          <p:nvPr/>
        </p:nvSpPr>
        <p:spPr>
          <a:xfrm rot="5212304">
            <a:off x="5802813" y="3219862"/>
            <a:ext cx="262529" cy="3248249"/>
          </a:xfrm>
          <a:custGeom>
            <a:avLst/>
            <a:gdLst/>
            <a:ahLst/>
            <a:cxnLst/>
            <a:rect l="l" t="t" r="r" b="b"/>
            <a:pathLst>
              <a:path w="3014" h="37292" extrusionOk="0">
                <a:moveTo>
                  <a:pt x="2957" y="0"/>
                </a:moveTo>
                <a:cubicBezTo>
                  <a:pt x="2928" y="0"/>
                  <a:pt x="2899" y="22"/>
                  <a:pt x="2899" y="65"/>
                </a:cubicBezTo>
                <a:cubicBezTo>
                  <a:pt x="2329" y="4915"/>
                  <a:pt x="1758" y="9765"/>
                  <a:pt x="1359" y="14616"/>
                </a:cubicBezTo>
                <a:cubicBezTo>
                  <a:pt x="1159" y="17070"/>
                  <a:pt x="1016" y="19495"/>
                  <a:pt x="931" y="21949"/>
                </a:cubicBezTo>
                <a:cubicBezTo>
                  <a:pt x="845" y="24345"/>
                  <a:pt x="845" y="26742"/>
                  <a:pt x="788" y="29110"/>
                </a:cubicBezTo>
                <a:cubicBezTo>
                  <a:pt x="702" y="31821"/>
                  <a:pt x="503" y="34531"/>
                  <a:pt x="18" y="37185"/>
                </a:cubicBezTo>
                <a:cubicBezTo>
                  <a:pt x="0" y="37254"/>
                  <a:pt x="56" y="37292"/>
                  <a:pt x="103" y="37292"/>
                </a:cubicBezTo>
                <a:cubicBezTo>
                  <a:pt x="134" y="37292"/>
                  <a:pt x="160" y="37276"/>
                  <a:pt x="160" y="37242"/>
                </a:cubicBezTo>
                <a:cubicBezTo>
                  <a:pt x="1102" y="32534"/>
                  <a:pt x="959" y="27712"/>
                  <a:pt x="1073" y="22947"/>
                </a:cubicBezTo>
                <a:cubicBezTo>
                  <a:pt x="1188" y="18040"/>
                  <a:pt x="1587" y="13161"/>
                  <a:pt x="2101" y="8282"/>
                </a:cubicBezTo>
                <a:cubicBezTo>
                  <a:pt x="2386" y="5543"/>
                  <a:pt x="2700" y="2804"/>
                  <a:pt x="3014" y="65"/>
                </a:cubicBezTo>
                <a:cubicBezTo>
                  <a:pt x="3014" y="22"/>
                  <a:pt x="2985" y="0"/>
                  <a:pt x="2957" y="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 name="Google Shape;1012;p52">
            <a:extLst>
              <a:ext uri="{FF2B5EF4-FFF2-40B4-BE49-F238E27FC236}">
                <a16:creationId xmlns:a16="http://schemas.microsoft.com/office/drawing/2014/main" id="{D38FBE87-EB42-A34B-8507-CFB9ED5568E7}"/>
              </a:ext>
            </a:extLst>
          </p:cNvPr>
          <p:cNvGrpSpPr/>
          <p:nvPr/>
        </p:nvGrpSpPr>
        <p:grpSpPr>
          <a:xfrm>
            <a:off x="187762" y="1843184"/>
            <a:ext cx="3243957" cy="3381005"/>
            <a:chOff x="2078920" y="1578958"/>
            <a:chExt cx="2432968" cy="2535754"/>
          </a:xfrm>
        </p:grpSpPr>
        <p:sp>
          <p:nvSpPr>
            <p:cNvPr id="3" name="Google Shape;1013;p52">
              <a:extLst>
                <a:ext uri="{FF2B5EF4-FFF2-40B4-BE49-F238E27FC236}">
                  <a16:creationId xmlns:a16="http://schemas.microsoft.com/office/drawing/2014/main" id="{F0032B42-09E4-0225-0503-7FC1C3E5D73D}"/>
                </a:ext>
              </a:extLst>
            </p:cNvPr>
            <p:cNvSpPr/>
            <p:nvPr/>
          </p:nvSpPr>
          <p:spPr>
            <a:xfrm>
              <a:off x="4328040" y="1624290"/>
              <a:ext cx="164241" cy="59204"/>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 name="Google Shape;1014;p52">
              <a:extLst>
                <a:ext uri="{FF2B5EF4-FFF2-40B4-BE49-F238E27FC236}">
                  <a16:creationId xmlns:a16="http://schemas.microsoft.com/office/drawing/2014/main" id="{20DAC318-8CBC-05FF-F7A9-053AAABF8DB5}"/>
                </a:ext>
              </a:extLst>
            </p:cNvPr>
            <p:cNvSpPr/>
            <p:nvPr/>
          </p:nvSpPr>
          <p:spPr>
            <a:xfrm>
              <a:off x="4031553" y="2021463"/>
              <a:ext cx="77244" cy="77244"/>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 name="Google Shape;1015;p52">
              <a:extLst>
                <a:ext uri="{FF2B5EF4-FFF2-40B4-BE49-F238E27FC236}">
                  <a16:creationId xmlns:a16="http://schemas.microsoft.com/office/drawing/2014/main" id="{A74D1145-29A6-B2A1-0B0A-23791830CEF3}"/>
                </a:ext>
              </a:extLst>
            </p:cNvPr>
            <p:cNvSpPr/>
            <p:nvPr/>
          </p:nvSpPr>
          <p:spPr>
            <a:xfrm>
              <a:off x="4433211" y="1611786"/>
              <a:ext cx="78678" cy="37163"/>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 name="Google Shape;1016;p52">
              <a:extLst>
                <a:ext uri="{FF2B5EF4-FFF2-40B4-BE49-F238E27FC236}">
                  <a16:creationId xmlns:a16="http://schemas.microsoft.com/office/drawing/2014/main" id="{5D2BFCE5-BFE2-D624-4498-79728AD220CD}"/>
                </a:ext>
              </a:extLst>
            </p:cNvPr>
            <p:cNvSpPr/>
            <p:nvPr/>
          </p:nvSpPr>
          <p:spPr>
            <a:xfrm>
              <a:off x="3324206" y="1615804"/>
              <a:ext cx="346921" cy="63389"/>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 name="Google Shape;1017;p52">
              <a:extLst>
                <a:ext uri="{FF2B5EF4-FFF2-40B4-BE49-F238E27FC236}">
                  <a16:creationId xmlns:a16="http://schemas.microsoft.com/office/drawing/2014/main" id="{7649CBBB-62C3-2B68-60F9-A8BB6F6C53A6}"/>
                </a:ext>
              </a:extLst>
            </p:cNvPr>
            <p:cNvSpPr/>
            <p:nvPr/>
          </p:nvSpPr>
          <p:spPr>
            <a:xfrm>
              <a:off x="2078920" y="1578958"/>
              <a:ext cx="2155788" cy="2535754"/>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 name="Google Shape;1018;p52">
              <a:extLst>
                <a:ext uri="{FF2B5EF4-FFF2-40B4-BE49-F238E27FC236}">
                  <a16:creationId xmlns:a16="http://schemas.microsoft.com/office/drawing/2014/main" id="{6D544F44-33F7-6F89-B41A-471E6C0E8DF1}"/>
                </a:ext>
              </a:extLst>
            </p:cNvPr>
            <p:cNvSpPr/>
            <p:nvPr/>
          </p:nvSpPr>
          <p:spPr>
            <a:xfrm>
              <a:off x="2977885" y="1646898"/>
              <a:ext cx="188733" cy="6113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1019;p52">
              <a:extLst>
                <a:ext uri="{FF2B5EF4-FFF2-40B4-BE49-F238E27FC236}">
                  <a16:creationId xmlns:a16="http://schemas.microsoft.com/office/drawing/2014/main" id="{73C90EA9-69E6-D3C4-1A9C-B8CDE3400B61}"/>
                </a:ext>
              </a:extLst>
            </p:cNvPr>
            <p:cNvSpPr/>
            <p:nvPr/>
          </p:nvSpPr>
          <p:spPr>
            <a:xfrm>
              <a:off x="4020316" y="1825794"/>
              <a:ext cx="142350" cy="63739"/>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 name="Google Shape;1020;p52">
              <a:extLst>
                <a:ext uri="{FF2B5EF4-FFF2-40B4-BE49-F238E27FC236}">
                  <a16:creationId xmlns:a16="http://schemas.microsoft.com/office/drawing/2014/main" id="{7D6CF0E5-D354-0BC7-9A13-85266D26194D}"/>
                </a:ext>
              </a:extLst>
            </p:cNvPr>
            <p:cNvSpPr/>
            <p:nvPr/>
          </p:nvSpPr>
          <p:spPr>
            <a:xfrm>
              <a:off x="2892305" y="2619155"/>
              <a:ext cx="175778" cy="75426"/>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1021;p52">
              <a:extLst>
                <a:ext uri="{FF2B5EF4-FFF2-40B4-BE49-F238E27FC236}">
                  <a16:creationId xmlns:a16="http://schemas.microsoft.com/office/drawing/2014/main" id="{11060434-E73C-F43B-CA1F-64ED6B30394D}"/>
                </a:ext>
              </a:extLst>
            </p:cNvPr>
            <p:cNvSpPr/>
            <p:nvPr/>
          </p:nvSpPr>
          <p:spPr>
            <a:xfrm>
              <a:off x="3177555" y="1626375"/>
              <a:ext cx="108054" cy="74709"/>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 name="Google Shape;1022;p52">
              <a:extLst>
                <a:ext uri="{FF2B5EF4-FFF2-40B4-BE49-F238E27FC236}">
                  <a16:creationId xmlns:a16="http://schemas.microsoft.com/office/drawing/2014/main" id="{707EBEBF-10A0-3316-3D7E-F134A9D8A8AD}"/>
                </a:ext>
              </a:extLst>
            </p:cNvPr>
            <p:cNvSpPr/>
            <p:nvPr/>
          </p:nvSpPr>
          <p:spPr>
            <a:xfrm>
              <a:off x="3049626" y="2682144"/>
              <a:ext cx="110072" cy="4931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023;p52">
              <a:extLst>
                <a:ext uri="{FF2B5EF4-FFF2-40B4-BE49-F238E27FC236}">
                  <a16:creationId xmlns:a16="http://schemas.microsoft.com/office/drawing/2014/main" id="{EC5C35F5-519D-8D32-E308-A347EFF30803}"/>
                </a:ext>
              </a:extLst>
            </p:cNvPr>
            <p:cNvSpPr/>
            <p:nvPr/>
          </p:nvSpPr>
          <p:spPr>
            <a:xfrm>
              <a:off x="3205214" y="1842834"/>
              <a:ext cx="86447" cy="43032"/>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 name="Google Shape;1024;p52">
              <a:extLst>
                <a:ext uri="{FF2B5EF4-FFF2-40B4-BE49-F238E27FC236}">
                  <a16:creationId xmlns:a16="http://schemas.microsoft.com/office/drawing/2014/main" id="{E3972B45-95C8-88CA-1589-A018A7961744}"/>
                </a:ext>
              </a:extLst>
            </p:cNvPr>
            <p:cNvSpPr/>
            <p:nvPr/>
          </p:nvSpPr>
          <p:spPr>
            <a:xfrm>
              <a:off x="3115600" y="1633177"/>
              <a:ext cx="62855" cy="29894"/>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 name="Google Shape;1025;p52">
              <a:extLst>
                <a:ext uri="{FF2B5EF4-FFF2-40B4-BE49-F238E27FC236}">
                  <a16:creationId xmlns:a16="http://schemas.microsoft.com/office/drawing/2014/main" id="{C7BB0F2F-2B94-8A97-BB24-94E2B5B794DD}"/>
                </a:ext>
              </a:extLst>
            </p:cNvPr>
            <p:cNvSpPr/>
            <p:nvPr/>
          </p:nvSpPr>
          <p:spPr>
            <a:xfrm>
              <a:off x="3170635" y="2706036"/>
              <a:ext cx="39497" cy="2956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 name="Google Shape;1026;p52">
              <a:extLst>
                <a:ext uri="{FF2B5EF4-FFF2-40B4-BE49-F238E27FC236}">
                  <a16:creationId xmlns:a16="http://schemas.microsoft.com/office/drawing/2014/main" id="{6A63157B-D607-9D9C-A575-44C4FD93AFD4}"/>
                </a:ext>
              </a:extLst>
            </p:cNvPr>
            <p:cNvSpPr/>
            <p:nvPr/>
          </p:nvSpPr>
          <p:spPr>
            <a:xfrm>
              <a:off x="3433694" y="4033733"/>
              <a:ext cx="41798" cy="2615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 name="Google Shape;1027;p52">
              <a:extLst>
                <a:ext uri="{FF2B5EF4-FFF2-40B4-BE49-F238E27FC236}">
                  <a16:creationId xmlns:a16="http://schemas.microsoft.com/office/drawing/2014/main" id="{B66FE3B8-79ED-8516-0BF2-AB1A0F3210D8}"/>
                </a:ext>
              </a:extLst>
            </p:cNvPr>
            <p:cNvSpPr/>
            <p:nvPr/>
          </p:nvSpPr>
          <p:spPr>
            <a:xfrm>
              <a:off x="2993157" y="2710087"/>
              <a:ext cx="37463" cy="25526"/>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53" name="Google Shape;453;p35"/>
          <p:cNvSpPr txBox="1">
            <a:spLocks noGrp="1"/>
          </p:cNvSpPr>
          <p:nvPr>
            <p:ph type="ctrTitle"/>
          </p:nvPr>
        </p:nvSpPr>
        <p:spPr>
          <a:xfrm>
            <a:off x="823800" y="1633811"/>
            <a:ext cx="10544400" cy="2990476"/>
          </a:xfrm>
          <a:prstGeom prst="rect">
            <a:avLst/>
          </a:prstGeom>
        </p:spPr>
        <p:txBody>
          <a:bodyPr spcFirstLastPara="1" wrap="square" lIns="121900" tIns="121900" rIns="121900" bIns="121900" anchor="b" anchorCtr="0">
            <a:noAutofit/>
          </a:bodyPr>
          <a:lstStyle/>
          <a:p>
            <a:r>
              <a:rPr lang="en-US" dirty="0">
                <a:solidFill>
                  <a:schemeClr val="tx2"/>
                </a:solidFill>
              </a:rPr>
              <a:t>Communication And</a:t>
            </a:r>
            <a:br>
              <a:rPr lang="en-US" dirty="0">
                <a:solidFill>
                  <a:schemeClr val="tx2"/>
                </a:solidFill>
              </a:rPr>
            </a:br>
            <a:r>
              <a:rPr lang="en-US" dirty="0">
                <a:solidFill>
                  <a:schemeClr val="tx2"/>
                </a:solidFill>
              </a:rPr>
              <a:t> </a:t>
            </a:r>
            <a:r>
              <a:rPr lang="en-US" dirty="0">
                <a:solidFill>
                  <a:schemeClr val="bg2"/>
                </a:solidFill>
              </a:rPr>
              <a:t>Culture</a:t>
            </a:r>
            <a:endParaRPr dirty="0">
              <a:solidFill>
                <a:schemeClr val="bg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9" name="Google Shape;739;p44"/>
          <p:cNvSpPr txBox="1">
            <a:spLocks noGrp="1"/>
          </p:cNvSpPr>
          <p:nvPr>
            <p:ph type="title"/>
          </p:nvPr>
        </p:nvSpPr>
        <p:spPr>
          <a:xfrm>
            <a:off x="950800" y="287620"/>
            <a:ext cx="10290400" cy="763600"/>
          </a:xfrm>
          <a:prstGeom prst="rect">
            <a:avLst/>
          </a:prstGeom>
        </p:spPr>
        <p:txBody>
          <a:bodyPr spcFirstLastPara="1" wrap="square" lIns="121900" tIns="121900" rIns="121900" bIns="121900" anchor="t" anchorCtr="0">
            <a:noAutofit/>
          </a:bodyPr>
          <a:lstStyle/>
          <a:p>
            <a:r>
              <a:rPr lang="en" dirty="0"/>
              <a:t>Characterestics of culture</a:t>
            </a:r>
            <a:endParaRPr dirty="0"/>
          </a:p>
        </p:txBody>
      </p:sp>
      <p:sp>
        <p:nvSpPr>
          <p:cNvPr id="744" name="Google Shape;744;p44"/>
          <p:cNvSpPr/>
          <p:nvPr/>
        </p:nvSpPr>
        <p:spPr>
          <a:xfrm>
            <a:off x="3143253" y="937296"/>
            <a:ext cx="6057900" cy="227849"/>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
        <p:nvSpPr>
          <p:cNvPr id="5" name="Google Shape;535;p37">
            <a:extLst>
              <a:ext uri="{FF2B5EF4-FFF2-40B4-BE49-F238E27FC236}">
                <a16:creationId xmlns:a16="http://schemas.microsoft.com/office/drawing/2014/main" id="{5BB86323-1256-B31D-FAFC-E9DADC413757}"/>
              </a:ext>
            </a:extLst>
          </p:cNvPr>
          <p:cNvSpPr/>
          <p:nvPr/>
        </p:nvSpPr>
        <p:spPr>
          <a:xfrm>
            <a:off x="2632077" y="1496881"/>
            <a:ext cx="836719" cy="756804"/>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22" name="Google Shape;535;p37">
            <a:extLst>
              <a:ext uri="{FF2B5EF4-FFF2-40B4-BE49-F238E27FC236}">
                <a16:creationId xmlns:a16="http://schemas.microsoft.com/office/drawing/2014/main" id="{CE0C742A-4AAB-39AB-F166-EA96869C861B}"/>
              </a:ext>
            </a:extLst>
          </p:cNvPr>
          <p:cNvSpPr/>
          <p:nvPr/>
        </p:nvSpPr>
        <p:spPr>
          <a:xfrm>
            <a:off x="2632075" y="2459367"/>
            <a:ext cx="836719" cy="756804"/>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23" name="Google Shape;535;p37">
            <a:extLst>
              <a:ext uri="{FF2B5EF4-FFF2-40B4-BE49-F238E27FC236}">
                <a16:creationId xmlns:a16="http://schemas.microsoft.com/office/drawing/2014/main" id="{D4BB6032-6C46-CC6B-E7A9-C64F2C7631C3}"/>
              </a:ext>
            </a:extLst>
          </p:cNvPr>
          <p:cNvSpPr/>
          <p:nvPr/>
        </p:nvSpPr>
        <p:spPr>
          <a:xfrm>
            <a:off x="2639167" y="4391487"/>
            <a:ext cx="836719" cy="756804"/>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24" name="Google Shape;535;p37">
            <a:extLst>
              <a:ext uri="{FF2B5EF4-FFF2-40B4-BE49-F238E27FC236}">
                <a16:creationId xmlns:a16="http://schemas.microsoft.com/office/drawing/2014/main" id="{6A57C5B4-F6BB-4246-5EFA-5BB3FFE9460A}"/>
              </a:ext>
            </a:extLst>
          </p:cNvPr>
          <p:cNvSpPr/>
          <p:nvPr/>
        </p:nvSpPr>
        <p:spPr>
          <a:xfrm>
            <a:off x="2632077" y="3429001"/>
            <a:ext cx="836719" cy="756804"/>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25" name="Google Shape;535;p37">
            <a:extLst>
              <a:ext uri="{FF2B5EF4-FFF2-40B4-BE49-F238E27FC236}">
                <a16:creationId xmlns:a16="http://schemas.microsoft.com/office/drawing/2014/main" id="{238C7CC9-38AB-1535-66FA-D4751100B052}"/>
              </a:ext>
            </a:extLst>
          </p:cNvPr>
          <p:cNvSpPr/>
          <p:nvPr/>
        </p:nvSpPr>
        <p:spPr>
          <a:xfrm>
            <a:off x="2724893" y="5341706"/>
            <a:ext cx="836719" cy="756804"/>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26" name="Google Shape;545;p37">
            <a:extLst>
              <a:ext uri="{FF2B5EF4-FFF2-40B4-BE49-F238E27FC236}">
                <a16:creationId xmlns:a16="http://schemas.microsoft.com/office/drawing/2014/main" id="{A843F627-5C31-95C9-7968-0B9544C6A02C}"/>
              </a:ext>
            </a:extLst>
          </p:cNvPr>
          <p:cNvSpPr txBox="1">
            <a:spLocks/>
          </p:cNvSpPr>
          <p:nvPr/>
        </p:nvSpPr>
        <p:spPr>
          <a:xfrm>
            <a:off x="2391933" y="1529231"/>
            <a:ext cx="1341200" cy="7316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 sz="2400" b="1" kern="0" dirty="0">
                <a:solidFill>
                  <a:srgbClr val="F3E7DD">
                    <a:lumMod val="25000"/>
                  </a:srgbClr>
                </a:solidFill>
                <a:latin typeface="Montserrat Alternates" panose="020B0604020202020204" charset="0"/>
              </a:rPr>
              <a:t>1</a:t>
            </a:r>
            <a:endParaRPr lang="en" sz="1867" b="1" kern="0" dirty="0">
              <a:solidFill>
                <a:srgbClr val="F3E7DD">
                  <a:lumMod val="25000"/>
                </a:srgbClr>
              </a:solidFill>
              <a:latin typeface="Montserrat Alternates" panose="020B0604020202020204" charset="0"/>
            </a:endParaRPr>
          </a:p>
        </p:txBody>
      </p:sp>
      <p:sp>
        <p:nvSpPr>
          <p:cNvPr id="737" name="Google Shape;545;p37">
            <a:extLst>
              <a:ext uri="{FF2B5EF4-FFF2-40B4-BE49-F238E27FC236}">
                <a16:creationId xmlns:a16="http://schemas.microsoft.com/office/drawing/2014/main" id="{1064E219-FE3C-D69F-2F9F-39C0ABB92204}"/>
              </a:ext>
            </a:extLst>
          </p:cNvPr>
          <p:cNvSpPr txBox="1">
            <a:spLocks/>
          </p:cNvSpPr>
          <p:nvPr/>
        </p:nvSpPr>
        <p:spPr>
          <a:xfrm>
            <a:off x="2390855" y="2484571"/>
            <a:ext cx="1341200" cy="7316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 sz="2400" b="1" kern="0" dirty="0">
                <a:solidFill>
                  <a:srgbClr val="F3E7DD">
                    <a:lumMod val="25000"/>
                  </a:srgbClr>
                </a:solidFill>
                <a:latin typeface="Montserrat Alternates" panose="020B0604020202020204" charset="0"/>
              </a:rPr>
              <a:t>2</a:t>
            </a:r>
            <a:endParaRPr lang="en" sz="1867" b="1" kern="0" dirty="0">
              <a:solidFill>
                <a:srgbClr val="F3E7DD">
                  <a:lumMod val="25000"/>
                </a:srgbClr>
              </a:solidFill>
              <a:latin typeface="Montserrat Alternates" panose="020B0604020202020204" charset="0"/>
            </a:endParaRPr>
          </a:p>
        </p:txBody>
      </p:sp>
      <p:sp>
        <p:nvSpPr>
          <p:cNvPr id="745" name="Google Shape;545;p37">
            <a:extLst>
              <a:ext uri="{FF2B5EF4-FFF2-40B4-BE49-F238E27FC236}">
                <a16:creationId xmlns:a16="http://schemas.microsoft.com/office/drawing/2014/main" id="{E4180F00-9E91-1993-5ED2-E6B1314D439C}"/>
              </a:ext>
            </a:extLst>
          </p:cNvPr>
          <p:cNvSpPr txBox="1">
            <a:spLocks/>
          </p:cNvSpPr>
          <p:nvPr/>
        </p:nvSpPr>
        <p:spPr>
          <a:xfrm>
            <a:off x="2390855" y="3457961"/>
            <a:ext cx="1341200" cy="7316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 sz="2400" b="1" kern="0" dirty="0">
                <a:solidFill>
                  <a:srgbClr val="F3E7DD">
                    <a:lumMod val="25000"/>
                  </a:srgbClr>
                </a:solidFill>
                <a:latin typeface="Montserrat Alternates" panose="020B0604020202020204" charset="0"/>
              </a:rPr>
              <a:t>3</a:t>
            </a:r>
            <a:endParaRPr lang="en" sz="1867" b="1" kern="0" dirty="0">
              <a:solidFill>
                <a:srgbClr val="F3E7DD">
                  <a:lumMod val="25000"/>
                </a:srgbClr>
              </a:solidFill>
              <a:latin typeface="Montserrat Alternates" panose="020B0604020202020204" charset="0"/>
            </a:endParaRPr>
          </a:p>
        </p:txBody>
      </p:sp>
      <p:sp>
        <p:nvSpPr>
          <p:cNvPr id="746" name="Google Shape;545;p37">
            <a:extLst>
              <a:ext uri="{FF2B5EF4-FFF2-40B4-BE49-F238E27FC236}">
                <a16:creationId xmlns:a16="http://schemas.microsoft.com/office/drawing/2014/main" id="{F4B34ED5-8486-3863-2CCC-2AB874FD8208}"/>
              </a:ext>
            </a:extLst>
          </p:cNvPr>
          <p:cNvSpPr txBox="1">
            <a:spLocks/>
          </p:cNvSpPr>
          <p:nvPr/>
        </p:nvSpPr>
        <p:spPr>
          <a:xfrm>
            <a:off x="2472651" y="5371241"/>
            <a:ext cx="1341200" cy="7316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 sz="2400" b="1" kern="0" dirty="0">
                <a:solidFill>
                  <a:srgbClr val="F3E7DD">
                    <a:lumMod val="25000"/>
                  </a:srgbClr>
                </a:solidFill>
                <a:latin typeface="Montserrat Alternates" panose="020B0604020202020204" charset="0"/>
              </a:rPr>
              <a:t>5</a:t>
            </a:r>
            <a:endParaRPr lang="en" sz="1867" b="1" kern="0" dirty="0">
              <a:solidFill>
                <a:srgbClr val="F3E7DD">
                  <a:lumMod val="25000"/>
                </a:srgbClr>
              </a:solidFill>
              <a:latin typeface="Montserrat Alternates" panose="020B0604020202020204" charset="0"/>
            </a:endParaRPr>
          </a:p>
        </p:txBody>
      </p:sp>
      <p:sp>
        <p:nvSpPr>
          <p:cNvPr id="747" name="Google Shape;545;p37">
            <a:extLst>
              <a:ext uri="{FF2B5EF4-FFF2-40B4-BE49-F238E27FC236}">
                <a16:creationId xmlns:a16="http://schemas.microsoft.com/office/drawing/2014/main" id="{B43BCCC8-4346-5A48-672B-DBECFAD0A17F}"/>
              </a:ext>
            </a:extLst>
          </p:cNvPr>
          <p:cNvSpPr txBox="1">
            <a:spLocks/>
          </p:cNvSpPr>
          <p:nvPr/>
        </p:nvSpPr>
        <p:spPr>
          <a:xfrm>
            <a:off x="2379833" y="4414601"/>
            <a:ext cx="1341200" cy="7316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 sz="2400" b="1" kern="0" dirty="0">
                <a:solidFill>
                  <a:srgbClr val="F3E7DD">
                    <a:lumMod val="25000"/>
                  </a:srgbClr>
                </a:solidFill>
                <a:latin typeface="Montserrat Alternates" panose="020B0604020202020204" charset="0"/>
              </a:rPr>
              <a:t>4</a:t>
            </a:r>
            <a:endParaRPr lang="en" sz="1867" b="1" kern="0" dirty="0">
              <a:solidFill>
                <a:srgbClr val="F3E7DD">
                  <a:lumMod val="25000"/>
                </a:srgbClr>
              </a:solidFill>
              <a:latin typeface="Montserrat Alternates" panose="020B0604020202020204" charset="0"/>
            </a:endParaRPr>
          </a:p>
        </p:txBody>
      </p:sp>
      <p:sp>
        <p:nvSpPr>
          <p:cNvPr id="748" name="Google Shape;720;p43">
            <a:extLst>
              <a:ext uri="{FF2B5EF4-FFF2-40B4-BE49-F238E27FC236}">
                <a16:creationId xmlns:a16="http://schemas.microsoft.com/office/drawing/2014/main" id="{5E02EEC3-E357-C8F6-669A-148B0D882155}"/>
              </a:ext>
            </a:extLst>
          </p:cNvPr>
          <p:cNvSpPr txBox="1">
            <a:spLocks/>
          </p:cNvSpPr>
          <p:nvPr/>
        </p:nvSpPr>
        <p:spPr>
          <a:xfrm flipH="1">
            <a:off x="1" y="3286961"/>
            <a:ext cx="1597369" cy="107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GB" sz="2400" b="1" kern="0" dirty="0">
                <a:solidFill>
                  <a:srgbClr val="F3E7DD">
                    <a:lumMod val="25000"/>
                  </a:srgbClr>
                </a:solidFill>
                <a:latin typeface="Montserrat Alternates" panose="020B0604020202020204" charset="0"/>
              </a:rPr>
              <a:t>Culture is</a:t>
            </a:r>
          </a:p>
        </p:txBody>
      </p:sp>
      <p:cxnSp>
        <p:nvCxnSpPr>
          <p:cNvPr id="754" name="Connector: Curved 753">
            <a:extLst>
              <a:ext uri="{FF2B5EF4-FFF2-40B4-BE49-F238E27FC236}">
                <a16:creationId xmlns:a16="http://schemas.microsoft.com/office/drawing/2014/main" id="{230884D7-890A-0AAD-474E-65058B0BECB1}"/>
              </a:ext>
            </a:extLst>
          </p:cNvPr>
          <p:cNvCxnSpPr>
            <a:stCxn id="748" idx="1"/>
            <a:endCxn id="26" idx="1"/>
          </p:cNvCxnSpPr>
          <p:nvPr/>
        </p:nvCxnSpPr>
        <p:spPr>
          <a:xfrm flipV="1">
            <a:off x="1597370" y="1895031"/>
            <a:ext cx="794564" cy="1928731"/>
          </a:xfrm>
          <a:prstGeom prst="curvedConnector3">
            <a:avLst/>
          </a:prstGeom>
          <a:ln>
            <a:solidFill>
              <a:schemeClr val="accent1">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756" name="Connector: Curved 755">
            <a:extLst>
              <a:ext uri="{FF2B5EF4-FFF2-40B4-BE49-F238E27FC236}">
                <a16:creationId xmlns:a16="http://schemas.microsoft.com/office/drawing/2014/main" id="{82AFBA16-F6ED-410B-0CAB-F1C4430FD75E}"/>
              </a:ext>
            </a:extLst>
          </p:cNvPr>
          <p:cNvCxnSpPr>
            <a:cxnSpLocks/>
            <a:stCxn id="748" idx="1"/>
            <a:endCxn id="737" idx="1"/>
          </p:cNvCxnSpPr>
          <p:nvPr/>
        </p:nvCxnSpPr>
        <p:spPr>
          <a:xfrm flipV="1">
            <a:off x="1597370" y="2850371"/>
            <a:ext cx="793485" cy="973391"/>
          </a:xfrm>
          <a:prstGeom prst="curvedConnector3">
            <a:avLst>
              <a:gd name="adj1" fmla="val 50000"/>
            </a:avLst>
          </a:prstGeom>
          <a:ln>
            <a:solidFill>
              <a:schemeClr val="accent1">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757" name="Connector: Curved 756">
            <a:extLst>
              <a:ext uri="{FF2B5EF4-FFF2-40B4-BE49-F238E27FC236}">
                <a16:creationId xmlns:a16="http://schemas.microsoft.com/office/drawing/2014/main" id="{8BA42A66-F1D3-29D3-6523-2E58FEB12B2A}"/>
              </a:ext>
            </a:extLst>
          </p:cNvPr>
          <p:cNvCxnSpPr>
            <a:cxnSpLocks/>
            <a:stCxn id="748" idx="1"/>
            <a:endCxn id="745" idx="1"/>
          </p:cNvCxnSpPr>
          <p:nvPr/>
        </p:nvCxnSpPr>
        <p:spPr>
          <a:xfrm>
            <a:off x="1597370" y="3823762"/>
            <a:ext cx="793485" cy="16933"/>
          </a:xfrm>
          <a:prstGeom prst="curvedConnector3">
            <a:avLst/>
          </a:prstGeom>
          <a:ln>
            <a:solidFill>
              <a:schemeClr val="accent1">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758" name="Connector: Curved 757">
            <a:extLst>
              <a:ext uri="{FF2B5EF4-FFF2-40B4-BE49-F238E27FC236}">
                <a16:creationId xmlns:a16="http://schemas.microsoft.com/office/drawing/2014/main" id="{B4918DD5-83A9-0089-D5E1-8F80AAD2A681}"/>
              </a:ext>
            </a:extLst>
          </p:cNvPr>
          <p:cNvCxnSpPr>
            <a:cxnSpLocks/>
            <a:stCxn id="748" idx="1"/>
            <a:endCxn id="747" idx="1"/>
          </p:cNvCxnSpPr>
          <p:nvPr/>
        </p:nvCxnSpPr>
        <p:spPr>
          <a:xfrm>
            <a:off x="1597369" y="3823761"/>
            <a:ext cx="782464" cy="956640"/>
          </a:xfrm>
          <a:prstGeom prst="curvedConnector3">
            <a:avLst>
              <a:gd name="adj1" fmla="val 50000"/>
            </a:avLst>
          </a:prstGeom>
          <a:ln>
            <a:solidFill>
              <a:schemeClr val="accent1">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759" name="Connector: Curved 758">
            <a:extLst>
              <a:ext uri="{FF2B5EF4-FFF2-40B4-BE49-F238E27FC236}">
                <a16:creationId xmlns:a16="http://schemas.microsoft.com/office/drawing/2014/main" id="{19C1D138-4AE7-2A94-0FAC-4AF7680914FF}"/>
              </a:ext>
            </a:extLst>
          </p:cNvPr>
          <p:cNvCxnSpPr>
            <a:cxnSpLocks/>
            <a:stCxn id="748" idx="1"/>
            <a:endCxn id="746" idx="1"/>
          </p:cNvCxnSpPr>
          <p:nvPr/>
        </p:nvCxnSpPr>
        <p:spPr>
          <a:xfrm>
            <a:off x="1597370" y="3823761"/>
            <a:ext cx="875281" cy="1913280"/>
          </a:xfrm>
          <a:prstGeom prst="curvedConnector3">
            <a:avLst>
              <a:gd name="adj1" fmla="val 50000"/>
            </a:avLst>
          </a:prstGeom>
          <a:ln>
            <a:solidFill>
              <a:schemeClr val="accent1">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785" name="Google Shape;720;p43">
            <a:extLst>
              <a:ext uri="{FF2B5EF4-FFF2-40B4-BE49-F238E27FC236}">
                <a16:creationId xmlns:a16="http://schemas.microsoft.com/office/drawing/2014/main" id="{AB264661-B168-37A0-E360-78E5F20E15B3}"/>
              </a:ext>
            </a:extLst>
          </p:cNvPr>
          <p:cNvSpPr txBox="1">
            <a:spLocks/>
          </p:cNvSpPr>
          <p:nvPr/>
        </p:nvSpPr>
        <p:spPr>
          <a:xfrm flipH="1">
            <a:off x="3561610" y="1563463"/>
            <a:ext cx="1341201" cy="62719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GB" sz="1867" kern="0" dirty="0">
                <a:latin typeface="Montserrat Alternates" panose="020B0604020202020204" charset="0"/>
              </a:rPr>
              <a:t>Learned</a:t>
            </a:r>
          </a:p>
        </p:txBody>
      </p:sp>
      <p:sp>
        <p:nvSpPr>
          <p:cNvPr id="786" name="Google Shape;720;p43">
            <a:extLst>
              <a:ext uri="{FF2B5EF4-FFF2-40B4-BE49-F238E27FC236}">
                <a16:creationId xmlns:a16="http://schemas.microsoft.com/office/drawing/2014/main" id="{C6DF7683-308C-E018-CE3A-737783BB5D1E}"/>
              </a:ext>
            </a:extLst>
          </p:cNvPr>
          <p:cNvSpPr txBox="1">
            <a:spLocks/>
          </p:cNvSpPr>
          <p:nvPr/>
        </p:nvSpPr>
        <p:spPr>
          <a:xfrm flipH="1">
            <a:off x="3561609" y="3492113"/>
            <a:ext cx="2810743" cy="62719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GB" sz="1867" kern="0" dirty="0">
                <a:latin typeface="Montserrat Alternates" panose="020B0604020202020204" charset="0"/>
              </a:rPr>
              <a:t>Based on Symbols</a:t>
            </a:r>
          </a:p>
        </p:txBody>
      </p:sp>
      <p:sp>
        <p:nvSpPr>
          <p:cNvPr id="787" name="Google Shape;720;p43">
            <a:extLst>
              <a:ext uri="{FF2B5EF4-FFF2-40B4-BE49-F238E27FC236}">
                <a16:creationId xmlns:a16="http://schemas.microsoft.com/office/drawing/2014/main" id="{AF50EDF4-3395-69ED-2382-49035BB628A2}"/>
              </a:ext>
            </a:extLst>
          </p:cNvPr>
          <p:cNvSpPr txBox="1">
            <a:spLocks/>
          </p:cNvSpPr>
          <p:nvPr/>
        </p:nvSpPr>
        <p:spPr>
          <a:xfrm flipH="1">
            <a:off x="3561608" y="2554209"/>
            <a:ext cx="1640309" cy="62719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GB" sz="1867" kern="0" dirty="0">
                <a:latin typeface="Montserrat Alternates" panose="020B0604020202020204" charset="0"/>
              </a:rPr>
              <a:t>Dynamic</a:t>
            </a:r>
          </a:p>
        </p:txBody>
      </p:sp>
      <p:sp>
        <p:nvSpPr>
          <p:cNvPr id="788" name="Google Shape;720;p43">
            <a:extLst>
              <a:ext uri="{FF2B5EF4-FFF2-40B4-BE49-F238E27FC236}">
                <a16:creationId xmlns:a16="http://schemas.microsoft.com/office/drawing/2014/main" id="{8AD8D620-180A-17F1-3946-725658FCEDB1}"/>
              </a:ext>
            </a:extLst>
          </p:cNvPr>
          <p:cNvSpPr txBox="1">
            <a:spLocks/>
          </p:cNvSpPr>
          <p:nvPr/>
        </p:nvSpPr>
        <p:spPr>
          <a:xfrm flipH="1">
            <a:off x="3561609" y="5420224"/>
            <a:ext cx="1640311" cy="62719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GB" sz="1867" kern="0" dirty="0">
                <a:latin typeface="Montserrat Alternates" panose="020B0604020202020204" charset="0"/>
              </a:rPr>
              <a:t>Shared</a:t>
            </a:r>
          </a:p>
        </p:txBody>
      </p:sp>
      <p:sp>
        <p:nvSpPr>
          <p:cNvPr id="789" name="Google Shape;720;p43">
            <a:extLst>
              <a:ext uri="{FF2B5EF4-FFF2-40B4-BE49-F238E27FC236}">
                <a16:creationId xmlns:a16="http://schemas.microsoft.com/office/drawing/2014/main" id="{ED76AB61-5922-08B5-20E8-95E199101531}"/>
              </a:ext>
            </a:extLst>
          </p:cNvPr>
          <p:cNvSpPr txBox="1">
            <a:spLocks/>
          </p:cNvSpPr>
          <p:nvPr/>
        </p:nvSpPr>
        <p:spPr>
          <a:xfrm flipH="1">
            <a:off x="3561609" y="4449871"/>
            <a:ext cx="1965431" cy="62719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GB" sz="1867" kern="0" dirty="0">
                <a:latin typeface="Montserrat Alternates" panose="020B0604020202020204" charset="0"/>
              </a:rPr>
              <a:t>Integrated</a:t>
            </a:r>
          </a:p>
        </p:txBody>
      </p:sp>
      <p:pic>
        <p:nvPicPr>
          <p:cNvPr id="791" name="Picture 790">
            <a:extLst>
              <a:ext uri="{FF2B5EF4-FFF2-40B4-BE49-F238E27FC236}">
                <a16:creationId xmlns:a16="http://schemas.microsoft.com/office/drawing/2014/main" id="{20133D80-C9DD-BC98-D597-2D82CB24608D}"/>
              </a:ext>
            </a:extLst>
          </p:cNvPr>
          <p:cNvPicPr>
            <a:picLocks noChangeAspect="1"/>
          </p:cNvPicPr>
          <p:nvPr/>
        </p:nvPicPr>
        <p:blipFill>
          <a:blip r:embed="rId3"/>
          <a:stretch>
            <a:fillRect/>
          </a:stretch>
        </p:blipFill>
        <p:spPr>
          <a:xfrm>
            <a:off x="8378153" y="2393633"/>
            <a:ext cx="3451351" cy="34513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A7D8E9-557C-A538-39F0-9A00D3129950}"/>
              </a:ext>
            </a:extLst>
          </p:cNvPr>
          <p:cNvPicPr>
            <a:picLocks noChangeAspect="1"/>
          </p:cNvPicPr>
          <p:nvPr/>
        </p:nvPicPr>
        <p:blipFill>
          <a:blip r:embed="rId2"/>
          <a:stretch>
            <a:fillRect/>
          </a:stretch>
        </p:blipFill>
        <p:spPr>
          <a:xfrm>
            <a:off x="2602707" y="1285875"/>
            <a:ext cx="6986587" cy="4657724"/>
          </a:xfrm>
          <a:prstGeom prst="rect">
            <a:avLst/>
          </a:prstGeom>
        </p:spPr>
      </p:pic>
    </p:spTree>
    <p:extLst>
      <p:ext uri="{BB962C8B-B14F-4D97-AF65-F5344CB8AC3E}">
        <p14:creationId xmlns:p14="http://schemas.microsoft.com/office/powerpoint/2010/main" val="17617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5"/>
          <p:cNvSpPr txBox="1">
            <a:spLocks noGrp="1"/>
          </p:cNvSpPr>
          <p:nvPr>
            <p:ph type="title"/>
          </p:nvPr>
        </p:nvSpPr>
        <p:spPr>
          <a:xfrm>
            <a:off x="950800" y="359004"/>
            <a:ext cx="10290400" cy="763600"/>
          </a:xfrm>
          <a:prstGeom prst="rect">
            <a:avLst/>
          </a:prstGeom>
        </p:spPr>
        <p:txBody>
          <a:bodyPr spcFirstLastPara="1" wrap="square" lIns="121900" tIns="121900" rIns="121900" bIns="121900" anchor="t" anchorCtr="0">
            <a:noAutofit/>
          </a:bodyPr>
          <a:lstStyle/>
          <a:p>
            <a:r>
              <a:rPr lang="en" dirty="0"/>
              <a:t>Culture</a:t>
            </a:r>
            <a:endParaRPr dirty="0"/>
          </a:p>
        </p:txBody>
      </p:sp>
      <p:sp>
        <p:nvSpPr>
          <p:cNvPr id="752" name="Google Shape;752;p45"/>
          <p:cNvSpPr txBox="1"/>
          <p:nvPr/>
        </p:nvSpPr>
        <p:spPr>
          <a:xfrm>
            <a:off x="3156624" y="1950048"/>
            <a:ext cx="2017200" cy="540800"/>
          </a:xfrm>
          <a:prstGeom prst="rect">
            <a:avLst/>
          </a:prstGeom>
          <a:noFill/>
          <a:ln>
            <a:noFill/>
          </a:ln>
        </p:spPr>
        <p:txBody>
          <a:bodyPr spcFirstLastPara="1" wrap="square" lIns="121900" tIns="243833" rIns="121900" bIns="0" anchor="b" anchorCtr="0">
            <a:noAutofit/>
          </a:bodyPr>
          <a:lstStyle/>
          <a:p>
            <a:pPr algn="ctr" defTabSz="1219170">
              <a:buClr>
                <a:srgbClr val="000000"/>
              </a:buClr>
            </a:pPr>
            <a:r>
              <a:rPr lang="en" sz="2400" b="1" kern="0" dirty="0">
                <a:solidFill>
                  <a:srgbClr val="BE8F68"/>
                </a:solidFill>
                <a:latin typeface="Montserrat Alternates"/>
                <a:ea typeface="Montserrat Alternates"/>
                <a:cs typeface="Montserrat Alternates"/>
                <a:sym typeface="Montserrat Alternates"/>
              </a:rPr>
              <a:t>Rules</a:t>
            </a:r>
            <a:endParaRPr sz="2400" b="1" kern="0" dirty="0">
              <a:solidFill>
                <a:srgbClr val="BE8F68"/>
              </a:solidFill>
              <a:latin typeface="Montserrat Alternates"/>
              <a:ea typeface="Montserrat Alternates"/>
              <a:cs typeface="Montserrat Alternates"/>
              <a:sym typeface="Montserrat Alternates"/>
            </a:endParaRPr>
          </a:p>
        </p:txBody>
      </p:sp>
      <p:sp>
        <p:nvSpPr>
          <p:cNvPr id="754" name="Google Shape;754;p45"/>
          <p:cNvSpPr txBox="1"/>
          <p:nvPr/>
        </p:nvSpPr>
        <p:spPr>
          <a:xfrm flipH="1">
            <a:off x="7104601" y="1950048"/>
            <a:ext cx="2017200" cy="540800"/>
          </a:xfrm>
          <a:prstGeom prst="rect">
            <a:avLst/>
          </a:prstGeom>
          <a:noFill/>
          <a:ln>
            <a:noFill/>
          </a:ln>
        </p:spPr>
        <p:txBody>
          <a:bodyPr spcFirstLastPara="1" wrap="square" lIns="121900" tIns="243833" rIns="121900" bIns="0" anchor="b" anchorCtr="0">
            <a:noAutofit/>
          </a:bodyPr>
          <a:lstStyle/>
          <a:p>
            <a:pPr algn="ctr" defTabSz="1219170">
              <a:buClr>
                <a:srgbClr val="000000"/>
              </a:buClr>
            </a:pPr>
            <a:r>
              <a:rPr lang="en" sz="2400" b="1" kern="0" dirty="0">
                <a:solidFill>
                  <a:srgbClr val="BE8F68"/>
                </a:solidFill>
                <a:latin typeface="Montserrat Alternates"/>
                <a:ea typeface="Montserrat Alternates"/>
                <a:cs typeface="Montserrat Alternates"/>
                <a:sym typeface="Montserrat Alternates"/>
              </a:rPr>
              <a:t>Traditions</a:t>
            </a:r>
            <a:endParaRPr sz="2400" b="1" kern="0" dirty="0">
              <a:solidFill>
                <a:srgbClr val="BE8F68"/>
              </a:solidFill>
              <a:latin typeface="Montserrat Alternates"/>
              <a:ea typeface="Montserrat Alternates"/>
              <a:cs typeface="Montserrat Alternates"/>
              <a:sym typeface="Montserrat Alternates"/>
            </a:endParaRPr>
          </a:p>
        </p:txBody>
      </p:sp>
      <p:cxnSp>
        <p:nvCxnSpPr>
          <p:cNvPr id="3" name="Connector: Curved 2">
            <a:extLst>
              <a:ext uri="{FF2B5EF4-FFF2-40B4-BE49-F238E27FC236}">
                <a16:creationId xmlns:a16="http://schemas.microsoft.com/office/drawing/2014/main" id="{1B9C47AB-F5BA-3B72-84FA-3931A6224972}"/>
              </a:ext>
            </a:extLst>
          </p:cNvPr>
          <p:cNvCxnSpPr>
            <a:stCxn id="749" idx="2"/>
            <a:endCxn id="752" idx="0"/>
          </p:cNvCxnSpPr>
          <p:nvPr/>
        </p:nvCxnSpPr>
        <p:spPr>
          <a:xfrm rot="5400000">
            <a:off x="4716891" y="570937"/>
            <a:ext cx="827444" cy="1930776"/>
          </a:xfrm>
          <a:prstGeom prst="curvedConnector3">
            <a:avLst/>
          </a:prstGeom>
          <a:ln>
            <a:solidFill>
              <a:schemeClr val="accent1">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nector: Curved 3">
            <a:extLst>
              <a:ext uri="{FF2B5EF4-FFF2-40B4-BE49-F238E27FC236}">
                <a16:creationId xmlns:a16="http://schemas.microsoft.com/office/drawing/2014/main" id="{74A5D1CA-D324-8B87-A2C5-4A3113964E45}"/>
              </a:ext>
            </a:extLst>
          </p:cNvPr>
          <p:cNvCxnSpPr>
            <a:cxnSpLocks/>
            <a:stCxn id="749" idx="2"/>
            <a:endCxn id="754" idx="0"/>
          </p:cNvCxnSpPr>
          <p:nvPr/>
        </p:nvCxnSpPr>
        <p:spPr>
          <a:xfrm rot="16200000" flipH="1">
            <a:off x="6690879" y="527725"/>
            <a:ext cx="827444" cy="2017201"/>
          </a:xfrm>
          <a:prstGeom prst="curvedConnector3">
            <a:avLst>
              <a:gd name="adj1" fmla="val 50000"/>
            </a:avLst>
          </a:prstGeom>
          <a:ln>
            <a:solidFill>
              <a:schemeClr val="accent1">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Google Shape;815;p48">
            <a:extLst>
              <a:ext uri="{FF2B5EF4-FFF2-40B4-BE49-F238E27FC236}">
                <a16:creationId xmlns:a16="http://schemas.microsoft.com/office/drawing/2014/main" id="{CBC30B70-16FE-4242-9A19-AC4C9F782216}"/>
              </a:ext>
            </a:extLst>
          </p:cNvPr>
          <p:cNvSpPr txBox="1"/>
          <p:nvPr/>
        </p:nvSpPr>
        <p:spPr>
          <a:xfrm>
            <a:off x="3219450" y="2764740"/>
            <a:ext cx="5753100" cy="717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dirty="0">
                <a:solidFill>
                  <a:srgbClr val="2B1308"/>
                </a:solidFill>
                <a:latin typeface="Blinker"/>
                <a:ea typeface="Blinker"/>
                <a:cs typeface="Blinker"/>
                <a:sym typeface="Blinker"/>
              </a:rPr>
              <a:t>Society members abide by</a:t>
            </a:r>
          </a:p>
          <a:p>
            <a:pPr algn="ctr" defTabSz="1219170">
              <a:buClr>
                <a:srgbClr val="000000"/>
              </a:buClr>
            </a:pPr>
            <a:r>
              <a:rPr lang="en" sz="1867" kern="0" dirty="0">
                <a:solidFill>
                  <a:srgbClr val="2B1308"/>
                </a:solidFill>
                <a:latin typeface="Blinker"/>
                <a:ea typeface="Blinker"/>
                <a:cs typeface="Blinker"/>
                <a:sym typeface="Blinker"/>
              </a:rPr>
              <a:t>Distinguish one group of people from the other</a:t>
            </a:r>
            <a:endParaRPr sz="1867" kern="0" dirty="0">
              <a:solidFill>
                <a:srgbClr val="2B1308"/>
              </a:solidFill>
              <a:latin typeface="Blinker"/>
              <a:ea typeface="Blinker"/>
              <a:cs typeface="Blinker"/>
              <a:sym typeface="Blinker"/>
            </a:endParaRPr>
          </a:p>
        </p:txBody>
      </p:sp>
      <p:pic>
        <p:nvPicPr>
          <p:cNvPr id="1567" name="Picture 1566">
            <a:extLst>
              <a:ext uri="{FF2B5EF4-FFF2-40B4-BE49-F238E27FC236}">
                <a16:creationId xmlns:a16="http://schemas.microsoft.com/office/drawing/2014/main" id="{FC32564E-41D9-D054-7044-B55CAFA93C9B}"/>
              </a:ext>
            </a:extLst>
          </p:cNvPr>
          <p:cNvPicPr>
            <a:picLocks noChangeAspect="1"/>
          </p:cNvPicPr>
          <p:nvPr/>
        </p:nvPicPr>
        <p:blipFill>
          <a:blip r:embed="rId3"/>
          <a:stretch>
            <a:fillRect/>
          </a:stretch>
        </p:blipFill>
        <p:spPr>
          <a:xfrm>
            <a:off x="1466851" y="3851483"/>
            <a:ext cx="3101768" cy="3101768"/>
          </a:xfrm>
          <a:prstGeom prst="rect">
            <a:avLst/>
          </a:prstGeom>
        </p:spPr>
      </p:pic>
      <p:sp>
        <p:nvSpPr>
          <p:cNvPr id="1568" name="Google Shape;815;p48">
            <a:extLst>
              <a:ext uri="{FF2B5EF4-FFF2-40B4-BE49-F238E27FC236}">
                <a16:creationId xmlns:a16="http://schemas.microsoft.com/office/drawing/2014/main" id="{9221F0C8-B1DF-3EC3-FA8A-5B1C6D3A098C}"/>
              </a:ext>
            </a:extLst>
          </p:cNvPr>
          <p:cNvSpPr txBox="1"/>
          <p:nvPr/>
        </p:nvSpPr>
        <p:spPr>
          <a:xfrm>
            <a:off x="3936999" y="5043567"/>
            <a:ext cx="5753100" cy="717600"/>
          </a:xfrm>
          <a:prstGeom prst="rect">
            <a:avLst/>
          </a:prstGeom>
          <a:noFill/>
          <a:ln>
            <a:noFill/>
          </a:ln>
        </p:spPr>
        <p:txBody>
          <a:bodyPr spcFirstLastPara="1" wrap="square" lIns="121900" tIns="121900" rIns="121900" bIns="121900" anchor="ctr" anchorCtr="0">
            <a:noAutofit/>
          </a:bodyPr>
          <a:lstStyle/>
          <a:p>
            <a:pPr algn="just" defTabSz="1219170">
              <a:buClr>
                <a:srgbClr val="000000"/>
              </a:buClr>
            </a:pPr>
            <a:r>
              <a:rPr lang="en" sz="1867" kern="0" dirty="0">
                <a:solidFill>
                  <a:srgbClr val="2B1308"/>
                </a:solidFill>
                <a:latin typeface="Blinker"/>
                <a:ea typeface="Blinker"/>
                <a:cs typeface="Blinker"/>
                <a:sym typeface="Blinker"/>
              </a:rPr>
              <a:t>Culture is like programming of the mind!</a:t>
            </a:r>
            <a:endParaRPr sz="1867" kern="0" dirty="0">
              <a:solidFill>
                <a:srgbClr val="2B1308"/>
              </a:solidFill>
              <a:latin typeface="Blinker"/>
              <a:ea typeface="Blinker"/>
              <a:cs typeface="Blinker"/>
              <a:sym typeface="Blink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6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53"/>
          <p:cNvSpPr txBox="1">
            <a:spLocks noGrp="1"/>
          </p:cNvSpPr>
          <p:nvPr>
            <p:ph type="title"/>
          </p:nvPr>
        </p:nvSpPr>
        <p:spPr>
          <a:xfrm>
            <a:off x="1377601" y="1721433"/>
            <a:ext cx="8620800" cy="2252400"/>
          </a:xfrm>
          <a:prstGeom prst="rect">
            <a:avLst/>
          </a:prstGeom>
        </p:spPr>
        <p:txBody>
          <a:bodyPr spcFirstLastPara="1" wrap="square" lIns="121900" tIns="121900" rIns="121900" bIns="121900" anchor="ctr" anchorCtr="0">
            <a:noAutofit/>
          </a:bodyPr>
          <a:lstStyle/>
          <a:p>
            <a:r>
              <a:rPr lang="en-US" sz="13333" dirty="0"/>
              <a:t>Hofstede</a:t>
            </a:r>
            <a:endParaRPr sz="13333" dirty="0"/>
          </a:p>
        </p:txBody>
      </p:sp>
      <p:sp>
        <p:nvSpPr>
          <p:cNvPr id="1050" name="Google Shape;1050;p53"/>
          <p:cNvSpPr txBox="1">
            <a:spLocks noGrp="1"/>
          </p:cNvSpPr>
          <p:nvPr>
            <p:ph type="subTitle" idx="1"/>
          </p:nvPr>
        </p:nvSpPr>
        <p:spPr>
          <a:xfrm>
            <a:off x="2011201" y="3922733"/>
            <a:ext cx="7617600" cy="626400"/>
          </a:xfrm>
          <a:prstGeom prst="rect">
            <a:avLst/>
          </a:prstGeom>
        </p:spPr>
        <p:txBody>
          <a:bodyPr spcFirstLastPara="1" wrap="square" lIns="121900" tIns="121900" rIns="121900" bIns="121900" anchor="t" anchorCtr="0">
            <a:noAutofit/>
          </a:bodyPr>
          <a:lstStyle/>
          <a:p>
            <a:pPr marL="0" indent="0"/>
            <a:r>
              <a:rPr lang="en-US" dirty="0"/>
              <a:t>Three levels of uniqueness </a:t>
            </a:r>
          </a:p>
          <a:p>
            <a:pPr marL="0" indent="0"/>
            <a:r>
              <a:rPr lang="en-US" dirty="0"/>
              <a:t>in human mental programming</a:t>
            </a:r>
            <a:endParaRPr dirty="0"/>
          </a:p>
        </p:txBody>
      </p:sp>
    </p:spTree>
    <p:extLst>
      <p:ext uri="{BB962C8B-B14F-4D97-AF65-F5344CB8AC3E}">
        <p14:creationId xmlns:p14="http://schemas.microsoft.com/office/powerpoint/2010/main" val="3073475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51"/>
          <p:cNvSpPr/>
          <p:nvPr/>
        </p:nvSpPr>
        <p:spPr>
          <a:xfrm rot="10800000" flipH="1">
            <a:off x="4754129" y="3052655"/>
            <a:ext cx="2706424" cy="1201301"/>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994" name="Google Shape;994;p51"/>
          <p:cNvSpPr/>
          <p:nvPr/>
        </p:nvSpPr>
        <p:spPr>
          <a:xfrm rot="10800000">
            <a:off x="752628" y="2454810"/>
            <a:ext cx="3369560" cy="1201301"/>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995" name="Google Shape;995;p51"/>
          <p:cNvSpPr/>
          <p:nvPr/>
        </p:nvSpPr>
        <p:spPr>
          <a:xfrm flipH="1">
            <a:off x="7871628" y="2454810"/>
            <a:ext cx="3369560" cy="1201301"/>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999" name="Google Shape;999;p51"/>
          <p:cNvSpPr txBox="1">
            <a:spLocks noGrp="1"/>
          </p:cNvSpPr>
          <p:nvPr>
            <p:ph type="title" idx="6"/>
          </p:nvPr>
        </p:nvSpPr>
        <p:spPr>
          <a:xfrm>
            <a:off x="985997" y="3854673"/>
            <a:ext cx="3046800" cy="575600"/>
          </a:xfrm>
          <a:prstGeom prst="rect">
            <a:avLst/>
          </a:prstGeom>
        </p:spPr>
        <p:txBody>
          <a:bodyPr spcFirstLastPara="1" wrap="square" lIns="121900" tIns="121900" rIns="121900" bIns="121900" anchor="ctr" anchorCtr="0">
            <a:noAutofit/>
          </a:bodyPr>
          <a:lstStyle/>
          <a:p>
            <a:r>
              <a:rPr lang="en-US" dirty="0"/>
              <a:t>Inherited</a:t>
            </a:r>
            <a:endParaRPr dirty="0"/>
          </a:p>
        </p:txBody>
      </p:sp>
      <p:sp>
        <p:nvSpPr>
          <p:cNvPr id="1000" name="Google Shape;1000;p51"/>
          <p:cNvSpPr txBox="1">
            <a:spLocks noGrp="1"/>
          </p:cNvSpPr>
          <p:nvPr>
            <p:ph type="title" idx="7"/>
          </p:nvPr>
        </p:nvSpPr>
        <p:spPr>
          <a:xfrm>
            <a:off x="4573500" y="4457923"/>
            <a:ext cx="3046800" cy="575600"/>
          </a:xfrm>
          <a:prstGeom prst="rect">
            <a:avLst/>
          </a:prstGeom>
        </p:spPr>
        <p:txBody>
          <a:bodyPr spcFirstLastPara="1" wrap="square" lIns="121900" tIns="121900" rIns="121900" bIns="121900" anchor="ctr" anchorCtr="0">
            <a:noAutofit/>
          </a:bodyPr>
          <a:lstStyle/>
          <a:p>
            <a:r>
              <a:rPr lang="en-US" dirty="0"/>
              <a:t>Learned</a:t>
            </a:r>
            <a:endParaRPr dirty="0"/>
          </a:p>
        </p:txBody>
      </p:sp>
      <p:sp>
        <p:nvSpPr>
          <p:cNvPr id="1001" name="Google Shape;1001;p51"/>
          <p:cNvSpPr txBox="1">
            <a:spLocks noGrp="1"/>
          </p:cNvSpPr>
          <p:nvPr>
            <p:ph type="title" idx="8"/>
          </p:nvPr>
        </p:nvSpPr>
        <p:spPr>
          <a:xfrm>
            <a:off x="7871628" y="3864209"/>
            <a:ext cx="3594197" cy="603249"/>
          </a:xfrm>
          <a:prstGeom prst="rect">
            <a:avLst/>
          </a:prstGeom>
        </p:spPr>
        <p:txBody>
          <a:bodyPr spcFirstLastPara="1" wrap="square" lIns="121900" tIns="121900" rIns="121900" bIns="121900" anchor="ctr" anchorCtr="0">
            <a:noAutofit/>
          </a:bodyPr>
          <a:lstStyle/>
          <a:p>
            <a:r>
              <a:rPr lang="en-US" dirty="0"/>
              <a:t>Inherited &amp; learned</a:t>
            </a:r>
            <a:endParaRPr dirty="0"/>
          </a:p>
        </p:txBody>
      </p:sp>
      <p:sp>
        <p:nvSpPr>
          <p:cNvPr id="1002" name="Google Shape;1002;p51"/>
          <p:cNvSpPr txBox="1">
            <a:spLocks noGrp="1"/>
          </p:cNvSpPr>
          <p:nvPr>
            <p:ph type="title" idx="9"/>
          </p:nvPr>
        </p:nvSpPr>
        <p:spPr>
          <a:xfrm>
            <a:off x="950800" y="756199"/>
            <a:ext cx="10290400" cy="763600"/>
          </a:xfrm>
          <a:prstGeom prst="rect">
            <a:avLst/>
          </a:prstGeom>
        </p:spPr>
        <p:txBody>
          <a:bodyPr spcFirstLastPara="1" wrap="square" lIns="121900" tIns="121900" rIns="121900" bIns="121900" anchor="t" anchorCtr="0">
            <a:noAutofit/>
          </a:bodyPr>
          <a:lstStyle/>
          <a:p>
            <a:r>
              <a:rPr lang="en-US" dirty="0"/>
              <a:t>Levels</a:t>
            </a:r>
            <a:endParaRPr dirty="0"/>
          </a:p>
        </p:txBody>
      </p:sp>
      <p:sp>
        <p:nvSpPr>
          <p:cNvPr id="1003" name="Google Shape;1003;p51"/>
          <p:cNvSpPr txBox="1">
            <a:spLocks noGrp="1"/>
          </p:cNvSpPr>
          <p:nvPr>
            <p:ph type="title"/>
          </p:nvPr>
        </p:nvSpPr>
        <p:spPr>
          <a:xfrm>
            <a:off x="4494600" y="3174633"/>
            <a:ext cx="3206400" cy="991200"/>
          </a:xfrm>
          <a:prstGeom prst="rect">
            <a:avLst/>
          </a:prstGeom>
        </p:spPr>
        <p:txBody>
          <a:bodyPr spcFirstLastPara="1" wrap="square" lIns="121900" tIns="121900" rIns="121900" bIns="121900" anchor="ctr" anchorCtr="0">
            <a:noAutofit/>
          </a:bodyPr>
          <a:lstStyle/>
          <a:p>
            <a:r>
              <a:rPr lang="en-US" sz="2667" dirty="0"/>
              <a:t>Culture</a:t>
            </a:r>
            <a:endParaRPr sz="2667" dirty="0"/>
          </a:p>
        </p:txBody>
      </p:sp>
      <p:sp>
        <p:nvSpPr>
          <p:cNvPr id="1004" name="Google Shape;1004;p51"/>
          <p:cNvSpPr txBox="1">
            <a:spLocks noGrp="1"/>
          </p:cNvSpPr>
          <p:nvPr>
            <p:ph type="title" idx="2"/>
          </p:nvPr>
        </p:nvSpPr>
        <p:spPr>
          <a:xfrm>
            <a:off x="904400" y="2590467"/>
            <a:ext cx="3210000" cy="991200"/>
          </a:xfrm>
          <a:prstGeom prst="rect">
            <a:avLst/>
          </a:prstGeom>
        </p:spPr>
        <p:txBody>
          <a:bodyPr spcFirstLastPara="1" wrap="square" lIns="121900" tIns="121900" rIns="121900" bIns="121900" anchor="ctr" anchorCtr="0">
            <a:noAutofit/>
          </a:bodyPr>
          <a:lstStyle/>
          <a:p>
            <a:r>
              <a:rPr lang="en-US" sz="2667" dirty="0"/>
              <a:t>Human Nature</a:t>
            </a:r>
            <a:endParaRPr sz="2667" dirty="0"/>
          </a:p>
        </p:txBody>
      </p:sp>
      <p:sp>
        <p:nvSpPr>
          <p:cNvPr id="1005" name="Google Shape;1005;p51"/>
          <p:cNvSpPr txBox="1">
            <a:spLocks noGrp="1"/>
          </p:cNvSpPr>
          <p:nvPr>
            <p:ph type="title" idx="4"/>
          </p:nvPr>
        </p:nvSpPr>
        <p:spPr>
          <a:xfrm>
            <a:off x="8081200" y="2590433"/>
            <a:ext cx="3206400" cy="991200"/>
          </a:xfrm>
          <a:prstGeom prst="rect">
            <a:avLst/>
          </a:prstGeom>
        </p:spPr>
        <p:txBody>
          <a:bodyPr spcFirstLastPara="1" wrap="square" lIns="121900" tIns="121900" rIns="121900" bIns="121900" anchor="ctr" anchorCtr="0">
            <a:noAutofit/>
          </a:bodyPr>
          <a:lstStyle/>
          <a:p>
            <a:r>
              <a:rPr lang="en-US" sz="2667" dirty="0"/>
              <a:t>Personality</a:t>
            </a:r>
            <a:endParaRPr sz="2667" dirty="0"/>
          </a:p>
        </p:txBody>
      </p:sp>
      <p:sp>
        <p:nvSpPr>
          <p:cNvPr id="1006" name="Google Shape;1006;p51"/>
          <p:cNvSpPr/>
          <p:nvPr/>
        </p:nvSpPr>
        <p:spPr>
          <a:xfrm>
            <a:off x="4478501" y="1596515"/>
            <a:ext cx="3178900" cy="151133"/>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Tree>
    <p:extLst>
      <p:ext uri="{BB962C8B-B14F-4D97-AF65-F5344CB8AC3E}">
        <p14:creationId xmlns:p14="http://schemas.microsoft.com/office/powerpoint/2010/main" val="17052736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4" name="Google Shape;994;p51"/>
          <p:cNvSpPr/>
          <p:nvPr/>
        </p:nvSpPr>
        <p:spPr>
          <a:xfrm rot="10800000">
            <a:off x="752628" y="2454810"/>
            <a:ext cx="3369560" cy="1201301"/>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999" name="Google Shape;999;p51"/>
          <p:cNvSpPr txBox="1">
            <a:spLocks noGrp="1"/>
          </p:cNvSpPr>
          <p:nvPr>
            <p:ph type="title" idx="6"/>
          </p:nvPr>
        </p:nvSpPr>
        <p:spPr>
          <a:xfrm>
            <a:off x="624821" y="3980799"/>
            <a:ext cx="3881268" cy="575600"/>
          </a:xfrm>
          <a:prstGeom prst="rect">
            <a:avLst/>
          </a:prstGeom>
        </p:spPr>
        <p:txBody>
          <a:bodyPr spcFirstLastPara="1" wrap="square" lIns="121900" tIns="121900" rIns="121900" bIns="121900" anchor="ctr" anchorCtr="0">
            <a:noAutofit/>
          </a:bodyPr>
          <a:lstStyle/>
          <a:p>
            <a:r>
              <a:rPr lang="en-US" dirty="0"/>
              <a:t>Common </a:t>
            </a:r>
            <a:br>
              <a:rPr lang="en-US" dirty="0"/>
            </a:br>
            <a:r>
              <a:rPr lang="en-US" dirty="0"/>
              <a:t>between all humans</a:t>
            </a:r>
            <a:endParaRPr dirty="0"/>
          </a:p>
        </p:txBody>
      </p:sp>
      <p:sp>
        <p:nvSpPr>
          <p:cNvPr id="1002" name="Google Shape;1002;p51"/>
          <p:cNvSpPr txBox="1">
            <a:spLocks noGrp="1"/>
          </p:cNvSpPr>
          <p:nvPr>
            <p:ph type="title" idx="9"/>
          </p:nvPr>
        </p:nvSpPr>
        <p:spPr>
          <a:xfrm>
            <a:off x="950800" y="756199"/>
            <a:ext cx="10290400" cy="763600"/>
          </a:xfrm>
          <a:prstGeom prst="rect">
            <a:avLst/>
          </a:prstGeom>
        </p:spPr>
        <p:txBody>
          <a:bodyPr spcFirstLastPara="1" wrap="square" lIns="121900" tIns="121900" rIns="121900" bIns="121900" anchor="t" anchorCtr="0">
            <a:noAutofit/>
          </a:bodyPr>
          <a:lstStyle/>
          <a:p>
            <a:r>
              <a:rPr lang="en-US" sz="3733" dirty="0"/>
              <a:t>Human Nature</a:t>
            </a:r>
            <a:endParaRPr dirty="0"/>
          </a:p>
        </p:txBody>
      </p:sp>
      <p:sp>
        <p:nvSpPr>
          <p:cNvPr id="1004" name="Google Shape;1004;p51"/>
          <p:cNvSpPr txBox="1">
            <a:spLocks noGrp="1"/>
          </p:cNvSpPr>
          <p:nvPr>
            <p:ph type="title" idx="2"/>
          </p:nvPr>
        </p:nvSpPr>
        <p:spPr>
          <a:xfrm>
            <a:off x="904400" y="2590467"/>
            <a:ext cx="3210000" cy="991200"/>
          </a:xfrm>
          <a:prstGeom prst="rect">
            <a:avLst/>
          </a:prstGeom>
        </p:spPr>
        <p:txBody>
          <a:bodyPr spcFirstLastPara="1" wrap="square" lIns="121900" tIns="121900" rIns="121900" bIns="121900" anchor="ctr" anchorCtr="0">
            <a:noAutofit/>
          </a:bodyPr>
          <a:lstStyle/>
          <a:p>
            <a:r>
              <a:rPr lang="en-US" sz="2667" dirty="0"/>
              <a:t>Universal</a:t>
            </a:r>
            <a:endParaRPr sz="2667" dirty="0"/>
          </a:p>
        </p:txBody>
      </p:sp>
      <p:sp>
        <p:nvSpPr>
          <p:cNvPr id="1006" name="Google Shape;1006;p51"/>
          <p:cNvSpPr/>
          <p:nvPr/>
        </p:nvSpPr>
        <p:spPr>
          <a:xfrm flipV="1">
            <a:off x="4255521" y="1452764"/>
            <a:ext cx="3727671" cy="137105"/>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pic>
        <p:nvPicPr>
          <p:cNvPr id="15" name="Picture 14">
            <a:extLst>
              <a:ext uri="{FF2B5EF4-FFF2-40B4-BE49-F238E27FC236}">
                <a16:creationId xmlns:a16="http://schemas.microsoft.com/office/drawing/2014/main" id="{92864A36-739D-4B1C-B5E5-96A073F9DD60}"/>
              </a:ext>
            </a:extLst>
          </p:cNvPr>
          <p:cNvPicPr>
            <a:picLocks noChangeAspect="1"/>
          </p:cNvPicPr>
          <p:nvPr/>
        </p:nvPicPr>
        <p:blipFill>
          <a:blip r:embed="rId3"/>
          <a:stretch>
            <a:fillRect/>
          </a:stretch>
        </p:blipFill>
        <p:spPr>
          <a:xfrm>
            <a:off x="5359400" y="1762817"/>
            <a:ext cx="4776952" cy="4776952"/>
          </a:xfrm>
          <a:prstGeom prst="rect">
            <a:avLst/>
          </a:prstGeom>
        </p:spPr>
      </p:pic>
    </p:spTree>
    <p:extLst>
      <p:ext uri="{BB962C8B-B14F-4D97-AF65-F5344CB8AC3E}">
        <p14:creationId xmlns:p14="http://schemas.microsoft.com/office/powerpoint/2010/main" val="449154035"/>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4" name="Google Shape;994;p51"/>
          <p:cNvSpPr/>
          <p:nvPr/>
        </p:nvSpPr>
        <p:spPr>
          <a:xfrm rot="10800000">
            <a:off x="752628" y="2454810"/>
            <a:ext cx="3369560" cy="1201301"/>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999" name="Google Shape;999;p51"/>
          <p:cNvSpPr txBox="1">
            <a:spLocks noGrp="1"/>
          </p:cNvSpPr>
          <p:nvPr>
            <p:ph type="title" idx="6"/>
          </p:nvPr>
        </p:nvSpPr>
        <p:spPr>
          <a:xfrm>
            <a:off x="624821" y="3980799"/>
            <a:ext cx="3794196" cy="575600"/>
          </a:xfrm>
          <a:prstGeom prst="rect">
            <a:avLst/>
          </a:prstGeom>
        </p:spPr>
        <p:txBody>
          <a:bodyPr spcFirstLastPara="1" wrap="square" lIns="121900" tIns="121900" rIns="121900" bIns="121900" anchor="ctr" anchorCtr="0">
            <a:noAutofit/>
          </a:bodyPr>
          <a:lstStyle/>
          <a:p>
            <a:r>
              <a:rPr lang="en-US" dirty="0"/>
              <a:t>Specific to Certain Group or Category</a:t>
            </a:r>
            <a:endParaRPr dirty="0"/>
          </a:p>
        </p:txBody>
      </p:sp>
      <p:sp>
        <p:nvSpPr>
          <p:cNvPr id="1002" name="Google Shape;1002;p51"/>
          <p:cNvSpPr txBox="1">
            <a:spLocks noGrp="1"/>
          </p:cNvSpPr>
          <p:nvPr>
            <p:ph type="title" idx="9"/>
          </p:nvPr>
        </p:nvSpPr>
        <p:spPr>
          <a:xfrm>
            <a:off x="950800" y="756199"/>
            <a:ext cx="10290400" cy="763600"/>
          </a:xfrm>
          <a:prstGeom prst="rect">
            <a:avLst/>
          </a:prstGeom>
        </p:spPr>
        <p:txBody>
          <a:bodyPr spcFirstLastPara="1" wrap="square" lIns="121900" tIns="121900" rIns="121900" bIns="121900" anchor="t" anchorCtr="0">
            <a:noAutofit/>
          </a:bodyPr>
          <a:lstStyle/>
          <a:p>
            <a:r>
              <a:rPr lang="en-US" dirty="0"/>
              <a:t>Culture</a:t>
            </a:r>
            <a:endParaRPr dirty="0"/>
          </a:p>
        </p:txBody>
      </p:sp>
      <p:sp>
        <p:nvSpPr>
          <p:cNvPr id="1004" name="Google Shape;1004;p51"/>
          <p:cNvSpPr txBox="1">
            <a:spLocks noGrp="1"/>
          </p:cNvSpPr>
          <p:nvPr>
            <p:ph type="title" idx="2"/>
          </p:nvPr>
        </p:nvSpPr>
        <p:spPr>
          <a:xfrm>
            <a:off x="904400" y="2590467"/>
            <a:ext cx="3210000" cy="991200"/>
          </a:xfrm>
          <a:prstGeom prst="rect">
            <a:avLst/>
          </a:prstGeom>
        </p:spPr>
        <p:txBody>
          <a:bodyPr spcFirstLastPara="1" wrap="square" lIns="121900" tIns="121900" rIns="121900" bIns="121900" anchor="ctr" anchorCtr="0">
            <a:noAutofit/>
          </a:bodyPr>
          <a:lstStyle/>
          <a:p>
            <a:r>
              <a:rPr lang="en-US" sz="2667" dirty="0"/>
              <a:t>Group Specific</a:t>
            </a:r>
            <a:endParaRPr sz="2667" dirty="0"/>
          </a:p>
        </p:txBody>
      </p:sp>
      <p:sp>
        <p:nvSpPr>
          <p:cNvPr id="1006" name="Google Shape;1006;p51"/>
          <p:cNvSpPr/>
          <p:nvPr/>
        </p:nvSpPr>
        <p:spPr>
          <a:xfrm flipV="1">
            <a:off x="4419017" y="1410722"/>
            <a:ext cx="3059679" cy="179145"/>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pic>
        <p:nvPicPr>
          <p:cNvPr id="3" name="Picture 2">
            <a:extLst>
              <a:ext uri="{FF2B5EF4-FFF2-40B4-BE49-F238E27FC236}">
                <a16:creationId xmlns:a16="http://schemas.microsoft.com/office/drawing/2014/main" id="{6B436E77-DEDD-4226-BFD2-F7B2812EEC81}"/>
              </a:ext>
            </a:extLst>
          </p:cNvPr>
          <p:cNvPicPr>
            <a:picLocks noChangeAspect="1"/>
          </p:cNvPicPr>
          <p:nvPr/>
        </p:nvPicPr>
        <p:blipFill>
          <a:blip r:embed="rId3"/>
          <a:stretch>
            <a:fillRect/>
          </a:stretch>
        </p:blipFill>
        <p:spPr>
          <a:xfrm>
            <a:off x="7761261" y="756199"/>
            <a:ext cx="3099427" cy="3099427"/>
          </a:xfrm>
          <a:prstGeom prst="rect">
            <a:avLst/>
          </a:prstGeom>
        </p:spPr>
      </p:pic>
      <p:pic>
        <p:nvPicPr>
          <p:cNvPr id="5" name="Picture 4">
            <a:extLst>
              <a:ext uri="{FF2B5EF4-FFF2-40B4-BE49-F238E27FC236}">
                <a16:creationId xmlns:a16="http://schemas.microsoft.com/office/drawing/2014/main" id="{EFA2AEA7-C5E7-4FDD-81BD-305E0472E2BE}"/>
              </a:ext>
            </a:extLst>
          </p:cNvPr>
          <p:cNvPicPr>
            <a:picLocks noChangeAspect="1"/>
          </p:cNvPicPr>
          <p:nvPr/>
        </p:nvPicPr>
        <p:blipFill>
          <a:blip r:embed="rId4"/>
          <a:stretch>
            <a:fillRect/>
          </a:stretch>
        </p:blipFill>
        <p:spPr>
          <a:xfrm>
            <a:off x="7619248" y="4099266"/>
            <a:ext cx="2416869" cy="2416869"/>
          </a:xfrm>
          <a:prstGeom prst="rect">
            <a:avLst/>
          </a:prstGeom>
        </p:spPr>
      </p:pic>
      <p:pic>
        <p:nvPicPr>
          <p:cNvPr id="7" name="Picture 6">
            <a:extLst>
              <a:ext uri="{FF2B5EF4-FFF2-40B4-BE49-F238E27FC236}">
                <a16:creationId xmlns:a16="http://schemas.microsoft.com/office/drawing/2014/main" id="{1719B2EE-7A08-4236-9574-9D7DE72F6DEC}"/>
              </a:ext>
            </a:extLst>
          </p:cNvPr>
          <p:cNvPicPr>
            <a:picLocks noChangeAspect="1"/>
          </p:cNvPicPr>
          <p:nvPr/>
        </p:nvPicPr>
        <p:blipFill>
          <a:blip r:embed="rId5"/>
          <a:stretch>
            <a:fillRect/>
          </a:stretch>
        </p:blipFill>
        <p:spPr>
          <a:xfrm>
            <a:off x="4492869" y="2482691"/>
            <a:ext cx="2745868" cy="2745868"/>
          </a:xfrm>
          <a:prstGeom prst="rect">
            <a:avLst/>
          </a:prstGeom>
        </p:spPr>
      </p:pic>
    </p:spTree>
    <p:extLst>
      <p:ext uri="{BB962C8B-B14F-4D97-AF65-F5344CB8AC3E}">
        <p14:creationId xmlns:p14="http://schemas.microsoft.com/office/powerpoint/2010/main" val="37417986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500" fill="hold"/>
                                        <p:tgtEl>
                                          <p:spTgt spid="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3"/>
                                        </p:tgtEl>
                                        <p:attrNameLst>
                                          <p:attrName>r</p:attrName>
                                        </p:attrNameLst>
                                      </p:cBhvr>
                                    </p:animRot>
                                    <p:animRot by="-240000">
                                      <p:cBhvr>
                                        <p:cTn id="11" dur="200" fill="hold">
                                          <p:stCondLst>
                                            <p:cond delay="200"/>
                                          </p:stCondLst>
                                        </p:cTn>
                                        <p:tgtEl>
                                          <p:spTgt spid="3"/>
                                        </p:tgtEl>
                                        <p:attrNameLst>
                                          <p:attrName>r</p:attrName>
                                        </p:attrNameLst>
                                      </p:cBhvr>
                                    </p:animRot>
                                    <p:animRot by="240000">
                                      <p:cBhvr>
                                        <p:cTn id="12" dur="200" fill="hold">
                                          <p:stCondLst>
                                            <p:cond delay="400"/>
                                          </p:stCondLst>
                                        </p:cTn>
                                        <p:tgtEl>
                                          <p:spTgt spid="3"/>
                                        </p:tgtEl>
                                        <p:attrNameLst>
                                          <p:attrName>r</p:attrName>
                                        </p:attrNameLst>
                                      </p:cBhvr>
                                    </p:animRot>
                                    <p:animRot by="-240000">
                                      <p:cBhvr>
                                        <p:cTn id="13" dur="200" fill="hold">
                                          <p:stCondLst>
                                            <p:cond delay="600"/>
                                          </p:stCondLst>
                                        </p:cTn>
                                        <p:tgtEl>
                                          <p:spTgt spid="3"/>
                                        </p:tgtEl>
                                        <p:attrNameLst>
                                          <p:attrName>r</p:attrName>
                                        </p:attrNameLst>
                                      </p:cBhvr>
                                    </p:animRot>
                                    <p:animRot by="120000">
                                      <p:cBhvr>
                                        <p:cTn id="14" dur="200" fill="hold">
                                          <p:stCondLst>
                                            <p:cond delay="800"/>
                                          </p:stCondLst>
                                        </p:cTn>
                                        <p:tgtEl>
                                          <p:spTgt spid="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nodeType="clickEffect">
                                  <p:stCondLst>
                                    <p:cond delay="0"/>
                                  </p:stCondLst>
                                  <p:childTnLst>
                                    <p:animRot by="120000">
                                      <p:cBhvr>
                                        <p:cTn id="18" dur="100" fill="hold">
                                          <p:stCondLst>
                                            <p:cond delay="0"/>
                                          </p:stCondLst>
                                        </p:cTn>
                                        <p:tgtEl>
                                          <p:spTgt spid="5"/>
                                        </p:tgtEl>
                                        <p:attrNameLst>
                                          <p:attrName>r</p:attrName>
                                        </p:attrNameLst>
                                      </p:cBhvr>
                                    </p:animRot>
                                    <p:animRot by="-240000">
                                      <p:cBhvr>
                                        <p:cTn id="19" dur="200" fill="hold">
                                          <p:stCondLst>
                                            <p:cond delay="200"/>
                                          </p:stCondLst>
                                        </p:cTn>
                                        <p:tgtEl>
                                          <p:spTgt spid="5"/>
                                        </p:tgtEl>
                                        <p:attrNameLst>
                                          <p:attrName>r</p:attrName>
                                        </p:attrNameLst>
                                      </p:cBhvr>
                                    </p:animRot>
                                    <p:animRot by="240000">
                                      <p:cBhvr>
                                        <p:cTn id="20" dur="200" fill="hold">
                                          <p:stCondLst>
                                            <p:cond delay="400"/>
                                          </p:stCondLst>
                                        </p:cTn>
                                        <p:tgtEl>
                                          <p:spTgt spid="5"/>
                                        </p:tgtEl>
                                        <p:attrNameLst>
                                          <p:attrName>r</p:attrName>
                                        </p:attrNameLst>
                                      </p:cBhvr>
                                    </p:animRot>
                                    <p:animRot by="-240000">
                                      <p:cBhvr>
                                        <p:cTn id="21" dur="200" fill="hold">
                                          <p:stCondLst>
                                            <p:cond delay="600"/>
                                          </p:stCondLst>
                                        </p:cTn>
                                        <p:tgtEl>
                                          <p:spTgt spid="5"/>
                                        </p:tgtEl>
                                        <p:attrNameLst>
                                          <p:attrName>r</p:attrName>
                                        </p:attrNameLst>
                                      </p:cBhvr>
                                    </p:animRot>
                                    <p:animRot by="120000">
                                      <p:cBhvr>
                                        <p:cTn id="22"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4" name="Google Shape;994;p51"/>
          <p:cNvSpPr/>
          <p:nvPr/>
        </p:nvSpPr>
        <p:spPr>
          <a:xfrm rot="10800000">
            <a:off x="752628" y="2454810"/>
            <a:ext cx="3369560" cy="1201301"/>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999" name="Google Shape;999;p51"/>
          <p:cNvSpPr txBox="1">
            <a:spLocks noGrp="1"/>
          </p:cNvSpPr>
          <p:nvPr>
            <p:ph type="title" idx="6"/>
          </p:nvPr>
        </p:nvSpPr>
        <p:spPr>
          <a:xfrm>
            <a:off x="550079" y="3871721"/>
            <a:ext cx="4564955" cy="928700"/>
          </a:xfrm>
          <a:prstGeom prst="rect">
            <a:avLst/>
          </a:prstGeom>
        </p:spPr>
        <p:txBody>
          <a:bodyPr spcFirstLastPara="1" wrap="square" lIns="121900" tIns="121900" rIns="121900" bIns="121900" anchor="ctr" anchorCtr="0">
            <a:noAutofit/>
          </a:bodyPr>
          <a:lstStyle/>
          <a:p>
            <a:r>
              <a:rPr lang="en-US" dirty="0"/>
              <a:t>Every Individual Human Has a Specific Personality</a:t>
            </a:r>
            <a:endParaRPr dirty="0"/>
          </a:p>
        </p:txBody>
      </p:sp>
      <p:sp>
        <p:nvSpPr>
          <p:cNvPr id="1002" name="Google Shape;1002;p51"/>
          <p:cNvSpPr txBox="1">
            <a:spLocks noGrp="1"/>
          </p:cNvSpPr>
          <p:nvPr>
            <p:ph type="title" idx="9"/>
          </p:nvPr>
        </p:nvSpPr>
        <p:spPr>
          <a:xfrm>
            <a:off x="950800" y="756199"/>
            <a:ext cx="10290400" cy="763600"/>
          </a:xfrm>
          <a:prstGeom prst="rect">
            <a:avLst/>
          </a:prstGeom>
        </p:spPr>
        <p:txBody>
          <a:bodyPr spcFirstLastPara="1" wrap="square" lIns="121900" tIns="121900" rIns="121900" bIns="121900" anchor="t" anchorCtr="0">
            <a:noAutofit/>
          </a:bodyPr>
          <a:lstStyle/>
          <a:p>
            <a:r>
              <a:rPr lang="en-US" dirty="0"/>
              <a:t>Personality</a:t>
            </a:r>
            <a:endParaRPr dirty="0"/>
          </a:p>
        </p:txBody>
      </p:sp>
      <p:sp>
        <p:nvSpPr>
          <p:cNvPr id="1004" name="Google Shape;1004;p51"/>
          <p:cNvSpPr txBox="1">
            <a:spLocks noGrp="1"/>
          </p:cNvSpPr>
          <p:nvPr>
            <p:ph type="title" idx="2"/>
          </p:nvPr>
        </p:nvSpPr>
        <p:spPr>
          <a:xfrm>
            <a:off x="904400" y="2590467"/>
            <a:ext cx="3210000" cy="991200"/>
          </a:xfrm>
          <a:prstGeom prst="rect">
            <a:avLst/>
          </a:prstGeom>
        </p:spPr>
        <p:txBody>
          <a:bodyPr spcFirstLastPara="1" wrap="square" lIns="121900" tIns="121900" rIns="121900" bIns="121900" anchor="ctr" anchorCtr="0">
            <a:noAutofit/>
          </a:bodyPr>
          <a:lstStyle/>
          <a:p>
            <a:r>
              <a:rPr lang="en-US" sz="2667" dirty="0"/>
              <a:t>Person Specific</a:t>
            </a:r>
            <a:endParaRPr sz="2667" dirty="0"/>
          </a:p>
        </p:txBody>
      </p:sp>
      <p:sp>
        <p:nvSpPr>
          <p:cNvPr id="1006" name="Google Shape;1006;p51"/>
          <p:cNvSpPr/>
          <p:nvPr/>
        </p:nvSpPr>
        <p:spPr>
          <a:xfrm flipV="1">
            <a:off x="4255521" y="1452764"/>
            <a:ext cx="3727671" cy="137105"/>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pic>
        <p:nvPicPr>
          <p:cNvPr id="3" name="Picture 2">
            <a:extLst>
              <a:ext uri="{FF2B5EF4-FFF2-40B4-BE49-F238E27FC236}">
                <a16:creationId xmlns:a16="http://schemas.microsoft.com/office/drawing/2014/main" id="{7A476594-902D-474F-AC3C-3C1BF5BF6396}"/>
              </a:ext>
            </a:extLst>
          </p:cNvPr>
          <p:cNvPicPr>
            <a:picLocks noChangeAspect="1"/>
          </p:cNvPicPr>
          <p:nvPr/>
        </p:nvPicPr>
        <p:blipFill>
          <a:blip r:embed="rId3"/>
          <a:stretch>
            <a:fillRect/>
          </a:stretch>
        </p:blipFill>
        <p:spPr>
          <a:xfrm>
            <a:off x="6005641" y="2029079"/>
            <a:ext cx="3955100" cy="3955100"/>
          </a:xfrm>
          <a:prstGeom prst="rect">
            <a:avLst/>
          </a:prstGeom>
        </p:spPr>
      </p:pic>
    </p:spTree>
    <p:extLst>
      <p:ext uri="{BB962C8B-B14F-4D97-AF65-F5344CB8AC3E}">
        <p14:creationId xmlns:p14="http://schemas.microsoft.com/office/powerpoint/2010/main" val="12745611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32"/>
          <p:cNvPicPr preferRelativeResize="0"/>
          <p:nvPr/>
        </p:nvPicPr>
        <p:blipFill>
          <a:blip r:embed="rId3">
            <a:alphaModFix/>
          </a:blip>
          <a:stretch>
            <a:fillRect/>
          </a:stretch>
        </p:blipFill>
        <p:spPr>
          <a:xfrm>
            <a:off x="6272700" y="1703667"/>
            <a:ext cx="5919301" cy="5125652"/>
          </a:xfrm>
          <a:prstGeom prst="rect">
            <a:avLst/>
          </a:prstGeom>
          <a:noFill/>
          <a:ln>
            <a:noFill/>
          </a:ln>
        </p:spPr>
      </p:pic>
      <p:sp>
        <p:nvSpPr>
          <p:cNvPr id="448" name="Google Shape;448;p32"/>
          <p:cNvSpPr txBox="1"/>
          <p:nvPr/>
        </p:nvSpPr>
        <p:spPr>
          <a:xfrm>
            <a:off x="498200" y="703434"/>
            <a:ext cx="6283200" cy="841280"/>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3867" b="1" kern="0" dirty="0">
                <a:solidFill>
                  <a:srgbClr val="7C5541"/>
                </a:solidFill>
                <a:latin typeface="Blinker"/>
                <a:ea typeface="Blinker"/>
                <a:cs typeface="Blinker"/>
                <a:sym typeface="Blinker"/>
              </a:rPr>
              <a:t>Culture </a:t>
            </a:r>
            <a:r>
              <a:rPr lang="en-US" sz="3867" b="1" kern="0" dirty="0">
                <a:solidFill>
                  <a:srgbClr val="7C5541"/>
                </a:solidFill>
                <a:latin typeface="Blinker"/>
                <a:ea typeface="Blinker"/>
                <a:cs typeface="Blinker"/>
                <a:sym typeface="Blinker"/>
              </a:rPr>
              <a:t>I</a:t>
            </a:r>
            <a:r>
              <a:rPr lang="en" sz="3867" b="1" kern="0" dirty="0">
                <a:solidFill>
                  <a:srgbClr val="7C5541"/>
                </a:solidFill>
                <a:latin typeface="Blinker"/>
                <a:ea typeface="Blinker"/>
                <a:cs typeface="Blinker"/>
                <a:sym typeface="Blinker"/>
              </a:rPr>
              <a:t>s like an Iceberg</a:t>
            </a:r>
            <a:endParaRPr sz="3867" b="1" kern="0" dirty="0">
              <a:solidFill>
                <a:srgbClr val="7C5541"/>
              </a:solidFill>
              <a:latin typeface="Blinker"/>
              <a:ea typeface="Blinker"/>
              <a:cs typeface="Blinker"/>
              <a:sym typeface="Blinker"/>
            </a:endParaRPr>
          </a:p>
        </p:txBody>
      </p:sp>
      <p:sp>
        <p:nvSpPr>
          <p:cNvPr id="449" name="Google Shape;449;p32"/>
          <p:cNvSpPr/>
          <p:nvPr/>
        </p:nvSpPr>
        <p:spPr>
          <a:xfrm>
            <a:off x="2463667" y="1545033"/>
            <a:ext cx="900400" cy="4872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3600" b="1" kern="0">
              <a:solidFill>
                <a:srgbClr val="445D73"/>
              </a:solidFill>
              <a:latin typeface="Arial"/>
              <a:cs typeface="Arial"/>
              <a:sym typeface="Arial"/>
            </a:endParaRPr>
          </a:p>
        </p:txBody>
      </p:sp>
      <p:sp>
        <p:nvSpPr>
          <p:cNvPr id="450" name="Google Shape;450;p32"/>
          <p:cNvSpPr/>
          <p:nvPr/>
        </p:nvSpPr>
        <p:spPr>
          <a:xfrm>
            <a:off x="6399100" y="1545033"/>
            <a:ext cx="632400" cy="1979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3600" b="1" kern="0">
              <a:solidFill>
                <a:srgbClr val="445D73"/>
              </a:solidFill>
              <a:latin typeface="Arial"/>
              <a:cs typeface="Arial"/>
              <a:sym typeface="Arial"/>
            </a:endParaRPr>
          </a:p>
        </p:txBody>
      </p:sp>
      <p:sp>
        <p:nvSpPr>
          <p:cNvPr id="451" name="Google Shape;451;p32"/>
          <p:cNvSpPr txBox="1"/>
          <p:nvPr/>
        </p:nvSpPr>
        <p:spPr>
          <a:xfrm>
            <a:off x="3651433" y="2206434"/>
            <a:ext cx="8448000" cy="65661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667" i="1" kern="0">
                <a:solidFill>
                  <a:srgbClr val="7C5541"/>
                </a:solidFill>
                <a:latin typeface="Montserrat Alternates Medium"/>
                <a:ea typeface="Montserrat Alternates Medium"/>
                <a:cs typeface="Montserrat Alternates Medium"/>
                <a:sym typeface="Montserrat Alternates Medium"/>
              </a:rPr>
              <a:t>What We See</a:t>
            </a:r>
            <a:endParaRPr sz="2667" i="1" kern="0">
              <a:solidFill>
                <a:srgbClr val="7C5541"/>
              </a:solidFill>
              <a:latin typeface="Montserrat Alternates Medium"/>
              <a:ea typeface="Montserrat Alternates Medium"/>
              <a:cs typeface="Montserrat Alternates Medium"/>
              <a:sym typeface="Montserrat Alternates Medium"/>
            </a:endParaRPr>
          </a:p>
        </p:txBody>
      </p:sp>
      <p:sp>
        <p:nvSpPr>
          <p:cNvPr id="452" name="Google Shape;452;p32"/>
          <p:cNvSpPr txBox="1"/>
          <p:nvPr/>
        </p:nvSpPr>
        <p:spPr>
          <a:xfrm>
            <a:off x="498200" y="3333234"/>
            <a:ext cx="11034000" cy="106704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667" i="1" kern="0">
                <a:solidFill>
                  <a:srgbClr val="7C5541"/>
                </a:solidFill>
                <a:latin typeface="Montserrat Alternates Medium"/>
                <a:ea typeface="Montserrat Alternates Medium"/>
                <a:cs typeface="Montserrat Alternates Medium"/>
                <a:sym typeface="Montserrat Alternates Medium"/>
              </a:rPr>
              <a:t>The Actual</a:t>
            </a:r>
            <a:endParaRPr sz="2667" i="1" kern="0">
              <a:solidFill>
                <a:srgbClr val="7C5541"/>
              </a:solidFill>
              <a:latin typeface="Montserrat Alternates Medium"/>
              <a:ea typeface="Montserrat Alternates Medium"/>
              <a:cs typeface="Montserrat Alternates Medium"/>
              <a:sym typeface="Montserrat Alternates Medium"/>
            </a:endParaRPr>
          </a:p>
          <a:p>
            <a:pPr defTabSz="1219170">
              <a:buClr>
                <a:srgbClr val="000000"/>
              </a:buClr>
            </a:pPr>
            <a:r>
              <a:rPr lang="en" sz="2667" i="1" kern="0">
                <a:solidFill>
                  <a:srgbClr val="7C5541"/>
                </a:solidFill>
                <a:latin typeface="Montserrat Alternates Medium"/>
                <a:ea typeface="Montserrat Alternates Medium"/>
                <a:cs typeface="Montserrat Alternates Medium"/>
                <a:sym typeface="Montserrat Alternates Medium"/>
              </a:rPr>
              <a:t> Iceberg</a:t>
            </a:r>
            <a:endParaRPr sz="2667" i="1" kern="0">
              <a:solidFill>
                <a:srgbClr val="7C5541"/>
              </a:solidFill>
              <a:latin typeface="Montserrat Alternates Medium"/>
              <a:ea typeface="Montserrat Alternates Medium"/>
              <a:cs typeface="Montserrat Alternates Medium"/>
              <a:sym typeface="Montserrat Alternates Medium"/>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0"/>
                                        </p:tgtEl>
                                        <p:attrNameLst>
                                          <p:attrName>style.visibility</p:attrName>
                                        </p:attrNameLst>
                                      </p:cBhvr>
                                      <p:to>
                                        <p:strVal val="visible"/>
                                      </p:to>
                                    </p:set>
                                    <p:animEffect transition="in" filter="fade">
                                      <p:cBhvr>
                                        <p:cTn id="12" dur="1000"/>
                                        <p:tgtEl>
                                          <p:spTgt spid="450"/>
                                        </p:tgtEl>
                                      </p:cBhvr>
                                    </p:animEffect>
                                  </p:childTnLst>
                                </p:cTn>
                              </p:par>
                              <p:par>
                                <p:cTn id="13" presetID="10" presetClass="entr" presetSubtype="0" fill="hold" nodeType="withEffect">
                                  <p:stCondLst>
                                    <p:cond delay="0"/>
                                  </p:stCondLst>
                                  <p:childTnLst>
                                    <p:set>
                                      <p:cBhvr>
                                        <p:cTn id="14" dur="1" fill="hold">
                                          <p:stCondLst>
                                            <p:cond delay="0"/>
                                          </p:stCondLst>
                                        </p:cTn>
                                        <p:tgtEl>
                                          <p:spTgt spid="451"/>
                                        </p:tgtEl>
                                        <p:attrNameLst>
                                          <p:attrName>style.visibility</p:attrName>
                                        </p:attrNameLst>
                                      </p:cBhvr>
                                      <p:to>
                                        <p:strVal val="visible"/>
                                      </p:to>
                                    </p:set>
                                    <p:animEffect transition="in" filter="fade">
                                      <p:cBhvr>
                                        <p:cTn id="15" dur="1000"/>
                                        <p:tgtEl>
                                          <p:spTgt spid="4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2"/>
                                        </p:tgtEl>
                                        <p:attrNameLst>
                                          <p:attrName>style.visibility</p:attrName>
                                        </p:attrNameLst>
                                      </p:cBhvr>
                                      <p:to>
                                        <p:strVal val="visible"/>
                                      </p:to>
                                    </p:set>
                                    <p:animEffect transition="in" filter="fade">
                                      <p:cBhvr>
                                        <p:cTn id="20" dur="2100"/>
                                        <p:tgtEl>
                                          <p:spTgt spid="452"/>
                                        </p:tgtEl>
                                      </p:cBhvr>
                                    </p:animEffect>
                                  </p:childTnLst>
                                </p:cTn>
                              </p:par>
                            </p:childTnLst>
                          </p:cTn>
                        </p:par>
                        <p:par>
                          <p:cTn id="21" fill="hold">
                            <p:stCondLst>
                              <p:cond delay="2100"/>
                            </p:stCondLst>
                            <p:childTnLst>
                              <p:par>
                                <p:cTn id="22" presetID="10" presetClass="entr" presetSubtype="0" fill="hold" nodeType="afterEffect">
                                  <p:stCondLst>
                                    <p:cond delay="0"/>
                                  </p:stCondLst>
                                  <p:childTnLst>
                                    <p:set>
                                      <p:cBhvr>
                                        <p:cTn id="23" dur="1" fill="hold">
                                          <p:stCondLst>
                                            <p:cond delay="0"/>
                                          </p:stCondLst>
                                        </p:cTn>
                                        <p:tgtEl>
                                          <p:spTgt spid="449"/>
                                        </p:tgtEl>
                                        <p:attrNameLst>
                                          <p:attrName>style.visibility</p:attrName>
                                        </p:attrNameLst>
                                      </p:cBhvr>
                                      <p:to>
                                        <p:strVal val="visible"/>
                                      </p:to>
                                    </p:set>
                                    <p:animEffect transition="in" filter="fade">
                                      <p:cBhvr>
                                        <p:cTn id="24" dur="10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3"/>
          <p:cNvSpPr txBox="1">
            <a:spLocks noGrp="1"/>
          </p:cNvSpPr>
          <p:nvPr>
            <p:ph type="title" idx="8"/>
          </p:nvPr>
        </p:nvSpPr>
        <p:spPr>
          <a:xfrm>
            <a:off x="950800" y="756199"/>
            <a:ext cx="10290400" cy="763600"/>
          </a:xfrm>
          <a:prstGeom prst="rect">
            <a:avLst/>
          </a:prstGeom>
        </p:spPr>
        <p:txBody>
          <a:bodyPr spcFirstLastPara="1" wrap="square" lIns="121900" tIns="121900" rIns="121900" bIns="121900" anchor="t" anchorCtr="0">
            <a:noAutofit/>
          </a:bodyPr>
          <a:lstStyle/>
          <a:p>
            <a:r>
              <a:rPr lang="en"/>
              <a:t>Above Waterline</a:t>
            </a:r>
            <a:endParaRPr/>
          </a:p>
        </p:txBody>
      </p:sp>
      <p:sp>
        <p:nvSpPr>
          <p:cNvPr id="458" name="Google Shape;458;p33"/>
          <p:cNvSpPr txBox="1">
            <a:spLocks noGrp="1"/>
          </p:cNvSpPr>
          <p:nvPr>
            <p:ph type="title"/>
          </p:nvPr>
        </p:nvSpPr>
        <p:spPr>
          <a:xfrm>
            <a:off x="2810707" y="2297367"/>
            <a:ext cx="2637600" cy="703600"/>
          </a:xfrm>
          <a:prstGeom prst="rect">
            <a:avLst/>
          </a:prstGeom>
        </p:spPr>
        <p:txBody>
          <a:bodyPr spcFirstLastPara="1" wrap="square" lIns="121900" tIns="121900" rIns="121900" bIns="121900" anchor="ctr" anchorCtr="0">
            <a:noAutofit/>
          </a:bodyPr>
          <a:lstStyle/>
          <a:p>
            <a:r>
              <a:rPr lang="en" sz="2800"/>
              <a:t>Food</a:t>
            </a:r>
            <a:endParaRPr sz="2800"/>
          </a:p>
        </p:txBody>
      </p:sp>
      <p:sp>
        <p:nvSpPr>
          <p:cNvPr id="459" name="Google Shape;459;p33"/>
          <p:cNvSpPr txBox="1">
            <a:spLocks noGrp="1"/>
          </p:cNvSpPr>
          <p:nvPr>
            <p:ph type="title" idx="2"/>
          </p:nvPr>
        </p:nvSpPr>
        <p:spPr>
          <a:xfrm>
            <a:off x="6386617" y="2297367"/>
            <a:ext cx="2637600" cy="703600"/>
          </a:xfrm>
          <a:prstGeom prst="rect">
            <a:avLst/>
          </a:prstGeom>
        </p:spPr>
        <p:txBody>
          <a:bodyPr spcFirstLastPara="1" wrap="square" lIns="121900" tIns="121900" rIns="121900" bIns="121900" anchor="ctr" anchorCtr="0">
            <a:noAutofit/>
          </a:bodyPr>
          <a:lstStyle/>
          <a:p>
            <a:r>
              <a:rPr lang="en"/>
              <a:t>Behavior</a:t>
            </a:r>
            <a:endParaRPr/>
          </a:p>
        </p:txBody>
      </p:sp>
      <p:sp>
        <p:nvSpPr>
          <p:cNvPr id="460" name="Google Shape;460;p33"/>
          <p:cNvSpPr txBox="1">
            <a:spLocks noGrp="1"/>
          </p:cNvSpPr>
          <p:nvPr>
            <p:ph type="subTitle" idx="3"/>
          </p:nvPr>
        </p:nvSpPr>
        <p:spPr>
          <a:xfrm>
            <a:off x="6539744" y="2646175"/>
            <a:ext cx="2637600" cy="887200"/>
          </a:xfrm>
          <a:prstGeom prst="rect">
            <a:avLst/>
          </a:prstGeom>
        </p:spPr>
        <p:txBody>
          <a:bodyPr spcFirstLastPara="1" wrap="square" lIns="121900" tIns="121900" rIns="121900" bIns="121900" anchor="ctr" anchorCtr="0">
            <a:noAutofit/>
          </a:bodyPr>
          <a:lstStyle/>
          <a:p>
            <a:pPr marL="0" indent="0"/>
            <a:r>
              <a:rPr lang="en"/>
              <a:t>The way Person interacts with others</a:t>
            </a:r>
            <a:endParaRPr/>
          </a:p>
        </p:txBody>
      </p:sp>
      <p:sp>
        <p:nvSpPr>
          <p:cNvPr id="461" name="Google Shape;461;p33"/>
          <p:cNvSpPr txBox="1">
            <a:spLocks noGrp="1"/>
          </p:cNvSpPr>
          <p:nvPr>
            <p:ph type="title" idx="4"/>
          </p:nvPr>
        </p:nvSpPr>
        <p:spPr>
          <a:xfrm>
            <a:off x="3045207" y="4304367"/>
            <a:ext cx="2637600" cy="703600"/>
          </a:xfrm>
          <a:prstGeom prst="rect">
            <a:avLst/>
          </a:prstGeom>
        </p:spPr>
        <p:txBody>
          <a:bodyPr spcFirstLastPara="1" wrap="square" lIns="121900" tIns="121900" rIns="121900" bIns="121900" anchor="ctr" anchorCtr="0">
            <a:noAutofit/>
          </a:bodyPr>
          <a:lstStyle/>
          <a:p>
            <a:r>
              <a:rPr lang="en"/>
              <a:t>Arts</a:t>
            </a:r>
            <a:endParaRPr/>
          </a:p>
        </p:txBody>
      </p:sp>
      <p:sp>
        <p:nvSpPr>
          <p:cNvPr id="462" name="Google Shape;462;p33"/>
          <p:cNvSpPr txBox="1">
            <a:spLocks noGrp="1"/>
          </p:cNvSpPr>
          <p:nvPr>
            <p:ph type="subTitle" idx="5"/>
          </p:nvPr>
        </p:nvSpPr>
        <p:spPr>
          <a:xfrm>
            <a:off x="3045207" y="4659753"/>
            <a:ext cx="2637600" cy="887200"/>
          </a:xfrm>
          <a:prstGeom prst="rect">
            <a:avLst/>
          </a:prstGeom>
        </p:spPr>
        <p:txBody>
          <a:bodyPr spcFirstLastPara="1" wrap="square" lIns="121900" tIns="121900" rIns="121900" bIns="121900" anchor="ctr" anchorCtr="0">
            <a:noAutofit/>
          </a:bodyPr>
          <a:lstStyle/>
          <a:p>
            <a:pPr marL="0" indent="0"/>
            <a:r>
              <a:rPr lang="en"/>
              <a:t>Include Dance,Music</a:t>
            </a:r>
            <a:endParaRPr/>
          </a:p>
          <a:p>
            <a:pPr marL="0" indent="0"/>
            <a:r>
              <a:rPr lang="en"/>
              <a:t>And so on.</a:t>
            </a:r>
            <a:endParaRPr/>
          </a:p>
        </p:txBody>
      </p:sp>
      <p:sp>
        <p:nvSpPr>
          <p:cNvPr id="463" name="Google Shape;463;p33"/>
          <p:cNvSpPr txBox="1">
            <a:spLocks noGrp="1"/>
          </p:cNvSpPr>
          <p:nvPr>
            <p:ph type="title" idx="6"/>
          </p:nvPr>
        </p:nvSpPr>
        <p:spPr>
          <a:xfrm>
            <a:off x="6539717" y="4159000"/>
            <a:ext cx="2637600" cy="703600"/>
          </a:xfrm>
          <a:prstGeom prst="rect">
            <a:avLst/>
          </a:prstGeom>
        </p:spPr>
        <p:txBody>
          <a:bodyPr spcFirstLastPara="1" wrap="square" lIns="121900" tIns="121900" rIns="121900" bIns="121900" anchor="ctr" anchorCtr="0">
            <a:noAutofit/>
          </a:bodyPr>
          <a:lstStyle/>
          <a:p>
            <a:r>
              <a:rPr lang="en"/>
              <a:t>Speaking</a:t>
            </a:r>
            <a:endParaRPr/>
          </a:p>
        </p:txBody>
      </p:sp>
      <p:sp>
        <p:nvSpPr>
          <p:cNvPr id="464" name="Google Shape;464;p33"/>
          <p:cNvSpPr txBox="1">
            <a:spLocks noGrp="1"/>
          </p:cNvSpPr>
          <p:nvPr>
            <p:ph type="subTitle" idx="7"/>
          </p:nvPr>
        </p:nvSpPr>
        <p:spPr>
          <a:xfrm>
            <a:off x="6539744" y="4659753"/>
            <a:ext cx="2637600" cy="887200"/>
          </a:xfrm>
          <a:prstGeom prst="rect">
            <a:avLst/>
          </a:prstGeom>
        </p:spPr>
        <p:txBody>
          <a:bodyPr spcFirstLastPara="1" wrap="square" lIns="121900" tIns="121900" rIns="121900" bIns="121900" anchor="ctr" anchorCtr="0">
            <a:noAutofit/>
          </a:bodyPr>
          <a:lstStyle/>
          <a:p>
            <a:pPr marL="0" indent="0"/>
            <a:r>
              <a:rPr lang="en"/>
              <a:t>How People Speak.</a:t>
            </a:r>
            <a:endParaRPr/>
          </a:p>
          <a:p>
            <a:pPr marL="0" indent="0"/>
            <a:r>
              <a:rPr lang="en"/>
              <a:t>And What People use to communicate</a:t>
            </a:r>
            <a:endParaRPr/>
          </a:p>
        </p:txBody>
      </p:sp>
      <p:sp>
        <p:nvSpPr>
          <p:cNvPr id="465" name="Google Shape;465;p33"/>
          <p:cNvSpPr/>
          <p:nvPr/>
        </p:nvSpPr>
        <p:spPr>
          <a:xfrm>
            <a:off x="4478501" y="1596515"/>
            <a:ext cx="3178900" cy="151133"/>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grpSp>
        <p:nvGrpSpPr>
          <p:cNvPr id="466" name="Google Shape;466;p33"/>
          <p:cNvGrpSpPr/>
          <p:nvPr/>
        </p:nvGrpSpPr>
        <p:grpSpPr>
          <a:xfrm>
            <a:off x="9263626" y="2491114"/>
            <a:ext cx="1023653" cy="763607"/>
            <a:chOff x="7119937" y="3369410"/>
            <a:chExt cx="548582" cy="457432"/>
          </a:xfrm>
        </p:grpSpPr>
        <p:sp>
          <p:nvSpPr>
            <p:cNvPr id="467" name="Google Shape;467;p33"/>
            <p:cNvSpPr/>
            <p:nvPr/>
          </p:nvSpPr>
          <p:spPr>
            <a:xfrm>
              <a:off x="7211087" y="3369410"/>
              <a:ext cx="74083" cy="82884"/>
            </a:xfrm>
            <a:custGeom>
              <a:avLst/>
              <a:gdLst/>
              <a:ahLst/>
              <a:cxnLst/>
              <a:rect l="l" t="t" r="r" b="b"/>
              <a:pathLst>
                <a:path w="1936" h="2166" extrusionOk="0">
                  <a:moveTo>
                    <a:pt x="723" y="1"/>
                  </a:moveTo>
                  <a:cubicBezTo>
                    <a:pt x="333" y="1"/>
                    <a:pt x="1" y="333"/>
                    <a:pt x="1" y="722"/>
                  </a:cubicBezTo>
                  <a:lnTo>
                    <a:pt x="1" y="1199"/>
                  </a:lnTo>
                  <a:cubicBezTo>
                    <a:pt x="1" y="1733"/>
                    <a:pt x="434" y="2166"/>
                    <a:pt x="968" y="2166"/>
                  </a:cubicBezTo>
                  <a:cubicBezTo>
                    <a:pt x="1488" y="2166"/>
                    <a:pt x="1935" y="1733"/>
                    <a:pt x="1935" y="1199"/>
                  </a:cubicBezTo>
                  <a:lnTo>
                    <a:pt x="1935" y="722"/>
                  </a:lnTo>
                  <a:cubicBezTo>
                    <a:pt x="1935" y="333"/>
                    <a:pt x="1603" y="1"/>
                    <a:pt x="1213"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33"/>
            <p:cNvSpPr/>
            <p:nvPr/>
          </p:nvSpPr>
          <p:spPr>
            <a:xfrm>
              <a:off x="7211087" y="3369410"/>
              <a:ext cx="73509" cy="37118"/>
            </a:xfrm>
            <a:custGeom>
              <a:avLst/>
              <a:gdLst/>
              <a:ahLst/>
              <a:cxnLst/>
              <a:rect l="l" t="t" r="r" b="b"/>
              <a:pathLst>
                <a:path w="1921" h="970" extrusionOk="0">
                  <a:moveTo>
                    <a:pt x="723" y="1"/>
                  </a:moveTo>
                  <a:cubicBezTo>
                    <a:pt x="318" y="1"/>
                    <a:pt x="1" y="333"/>
                    <a:pt x="1" y="722"/>
                  </a:cubicBezTo>
                  <a:cubicBezTo>
                    <a:pt x="577" y="883"/>
                    <a:pt x="1178" y="969"/>
                    <a:pt x="1781" y="969"/>
                  </a:cubicBezTo>
                  <a:cubicBezTo>
                    <a:pt x="1827" y="969"/>
                    <a:pt x="1874" y="969"/>
                    <a:pt x="1921" y="968"/>
                  </a:cubicBezTo>
                  <a:lnTo>
                    <a:pt x="1921" y="722"/>
                  </a:lnTo>
                  <a:cubicBezTo>
                    <a:pt x="1921" y="333"/>
                    <a:pt x="1589" y="1"/>
                    <a:pt x="1199"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33"/>
            <p:cNvSpPr/>
            <p:nvPr/>
          </p:nvSpPr>
          <p:spPr>
            <a:xfrm>
              <a:off x="7210444" y="3369410"/>
              <a:ext cx="73507" cy="37117"/>
            </a:xfrm>
            <a:custGeom>
              <a:avLst/>
              <a:gdLst/>
              <a:ahLst/>
              <a:cxnLst/>
              <a:rect l="l" t="t" r="r" b="b"/>
              <a:pathLst>
                <a:path w="1921" h="970" extrusionOk="0">
                  <a:moveTo>
                    <a:pt x="722" y="1"/>
                  </a:moveTo>
                  <a:cubicBezTo>
                    <a:pt x="318" y="1"/>
                    <a:pt x="1" y="333"/>
                    <a:pt x="1" y="722"/>
                  </a:cubicBezTo>
                  <a:lnTo>
                    <a:pt x="15" y="722"/>
                  </a:lnTo>
                  <a:cubicBezTo>
                    <a:pt x="591" y="883"/>
                    <a:pt x="1180" y="969"/>
                    <a:pt x="1781" y="969"/>
                  </a:cubicBezTo>
                  <a:cubicBezTo>
                    <a:pt x="1827" y="969"/>
                    <a:pt x="1874" y="969"/>
                    <a:pt x="1921" y="968"/>
                  </a:cubicBezTo>
                  <a:lnTo>
                    <a:pt x="1921" y="722"/>
                  </a:lnTo>
                  <a:cubicBezTo>
                    <a:pt x="1921" y="333"/>
                    <a:pt x="1603" y="1"/>
                    <a:pt x="119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33"/>
            <p:cNvSpPr/>
            <p:nvPr/>
          </p:nvSpPr>
          <p:spPr>
            <a:xfrm>
              <a:off x="7375708" y="3442881"/>
              <a:ext cx="36506" cy="36506"/>
            </a:xfrm>
            <a:custGeom>
              <a:avLst/>
              <a:gdLst/>
              <a:ahLst/>
              <a:cxnLst/>
              <a:rect l="l" t="t" r="r" b="b"/>
              <a:pathLst>
                <a:path w="954" h="954" extrusionOk="0">
                  <a:moveTo>
                    <a:pt x="0" y="1"/>
                  </a:moveTo>
                  <a:lnTo>
                    <a:pt x="0" y="953"/>
                  </a:lnTo>
                  <a:lnTo>
                    <a:pt x="953" y="953"/>
                  </a:lnTo>
                  <a:lnTo>
                    <a:pt x="95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33"/>
            <p:cNvSpPr/>
            <p:nvPr/>
          </p:nvSpPr>
          <p:spPr>
            <a:xfrm>
              <a:off x="7374062" y="3442881"/>
              <a:ext cx="40332" cy="27513"/>
            </a:xfrm>
            <a:custGeom>
              <a:avLst/>
              <a:gdLst/>
              <a:ahLst/>
              <a:cxnLst/>
              <a:rect l="l" t="t" r="r" b="b"/>
              <a:pathLst>
                <a:path w="1054" h="719" extrusionOk="0">
                  <a:moveTo>
                    <a:pt x="43" y="1"/>
                  </a:moveTo>
                  <a:lnTo>
                    <a:pt x="43" y="477"/>
                  </a:lnTo>
                  <a:cubicBezTo>
                    <a:pt x="43" y="520"/>
                    <a:pt x="29" y="578"/>
                    <a:pt x="0" y="621"/>
                  </a:cubicBezTo>
                  <a:cubicBezTo>
                    <a:pt x="166" y="686"/>
                    <a:pt x="343" y="719"/>
                    <a:pt x="522" y="719"/>
                  </a:cubicBezTo>
                  <a:cubicBezTo>
                    <a:pt x="700" y="719"/>
                    <a:pt x="881" y="686"/>
                    <a:pt x="1054" y="621"/>
                  </a:cubicBezTo>
                  <a:cubicBezTo>
                    <a:pt x="1025" y="578"/>
                    <a:pt x="996" y="520"/>
                    <a:pt x="996" y="477"/>
                  </a:cubicBezTo>
                  <a:lnTo>
                    <a:pt x="996"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2" name="Google Shape;472;p33"/>
            <p:cNvSpPr/>
            <p:nvPr/>
          </p:nvSpPr>
          <p:spPr>
            <a:xfrm>
              <a:off x="7339240" y="3471619"/>
              <a:ext cx="109400" cy="135917"/>
            </a:xfrm>
            <a:custGeom>
              <a:avLst/>
              <a:gdLst/>
              <a:ahLst/>
              <a:cxnLst/>
              <a:rect l="l" t="t" r="r" b="b"/>
              <a:pathLst>
                <a:path w="2859" h="3552" extrusionOk="0">
                  <a:moveTo>
                    <a:pt x="708" y="0"/>
                  </a:moveTo>
                  <a:lnTo>
                    <a:pt x="275" y="217"/>
                  </a:lnTo>
                  <a:cubicBezTo>
                    <a:pt x="102" y="303"/>
                    <a:pt x="1" y="462"/>
                    <a:pt x="1" y="650"/>
                  </a:cubicBezTo>
                  <a:lnTo>
                    <a:pt x="1" y="2036"/>
                  </a:lnTo>
                  <a:cubicBezTo>
                    <a:pt x="1" y="2555"/>
                    <a:pt x="160" y="3060"/>
                    <a:pt x="448" y="3493"/>
                  </a:cubicBezTo>
                  <a:lnTo>
                    <a:pt x="477" y="3551"/>
                  </a:lnTo>
                  <a:lnTo>
                    <a:pt x="2383" y="3551"/>
                  </a:lnTo>
                  <a:lnTo>
                    <a:pt x="2426" y="3493"/>
                  </a:lnTo>
                  <a:cubicBezTo>
                    <a:pt x="2700" y="3060"/>
                    <a:pt x="2859" y="2555"/>
                    <a:pt x="2859" y="2036"/>
                  </a:cubicBezTo>
                  <a:lnTo>
                    <a:pt x="2859" y="650"/>
                  </a:lnTo>
                  <a:cubicBezTo>
                    <a:pt x="2859" y="462"/>
                    <a:pt x="2758" y="303"/>
                    <a:pt x="2599" y="217"/>
                  </a:cubicBezTo>
                  <a:lnTo>
                    <a:pt x="2166" y="0"/>
                  </a:lnTo>
                  <a:cubicBezTo>
                    <a:pt x="2013" y="191"/>
                    <a:pt x="1557" y="202"/>
                    <a:pt x="1452" y="202"/>
                  </a:cubicBezTo>
                  <a:cubicBezTo>
                    <a:pt x="1438" y="202"/>
                    <a:pt x="1430" y="202"/>
                    <a:pt x="1430" y="202"/>
                  </a:cubicBezTo>
                  <a:cubicBezTo>
                    <a:pt x="1430" y="202"/>
                    <a:pt x="1422" y="202"/>
                    <a:pt x="1409" y="202"/>
                  </a:cubicBezTo>
                  <a:cubicBezTo>
                    <a:pt x="1306" y="202"/>
                    <a:pt x="861" y="191"/>
                    <a:pt x="708"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3" name="Google Shape;473;p33"/>
            <p:cNvSpPr/>
            <p:nvPr/>
          </p:nvSpPr>
          <p:spPr>
            <a:xfrm>
              <a:off x="7357493" y="3607501"/>
              <a:ext cx="73509" cy="155245"/>
            </a:xfrm>
            <a:custGeom>
              <a:avLst/>
              <a:gdLst/>
              <a:ahLst/>
              <a:cxnLst/>
              <a:rect l="l" t="t" r="r" b="b"/>
              <a:pathLst>
                <a:path w="1921" h="4057" extrusionOk="0">
                  <a:moveTo>
                    <a:pt x="0" y="0"/>
                  </a:moveTo>
                  <a:lnTo>
                    <a:pt x="0" y="4057"/>
                  </a:lnTo>
                  <a:lnTo>
                    <a:pt x="1920" y="4057"/>
                  </a:lnTo>
                  <a:lnTo>
                    <a:pt x="192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33"/>
            <p:cNvSpPr/>
            <p:nvPr/>
          </p:nvSpPr>
          <p:spPr>
            <a:xfrm>
              <a:off x="7339240" y="3486504"/>
              <a:ext cx="18291" cy="121035"/>
            </a:xfrm>
            <a:custGeom>
              <a:avLst/>
              <a:gdLst/>
              <a:ahLst/>
              <a:cxnLst/>
              <a:rect l="l" t="t" r="r" b="b"/>
              <a:pathLst>
                <a:path w="478" h="3163" extrusionOk="0">
                  <a:moveTo>
                    <a:pt x="73" y="1"/>
                  </a:moveTo>
                  <a:cubicBezTo>
                    <a:pt x="30" y="73"/>
                    <a:pt x="1" y="174"/>
                    <a:pt x="1" y="261"/>
                  </a:cubicBezTo>
                  <a:lnTo>
                    <a:pt x="1" y="1647"/>
                  </a:lnTo>
                  <a:cubicBezTo>
                    <a:pt x="1" y="2166"/>
                    <a:pt x="160" y="2671"/>
                    <a:pt x="448" y="3104"/>
                  </a:cubicBezTo>
                  <a:lnTo>
                    <a:pt x="477" y="3162"/>
                  </a:lnTo>
                  <a:lnTo>
                    <a:pt x="477" y="549"/>
                  </a:lnTo>
                  <a:cubicBezTo>
                    <a:pt x="477" y="391"/>
                    <a:pt x="405" y="261"/>
                    <a:pt x="289" y="160"/>
                  </a:cubicBezTo>
                  <a:lnTo>
                    <a:pt x="7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5" name="Google Shape;475;p33"/>
            <p:cNvSpPr/>
            <p:nvPr/>
          </p:nvSpPr>
          <p:spPr>
            <a:xfrm>
              <a:off x="7430390" y="3486504"/>
              <a:ext cx="18253" cy="121035"/>
            </a:xfrm>
            <a:custGeom>
              <a:avLst/>
              <a:gdLst/>
              <a:ahLst/>
              <a:cxnLst/>
              <a:rect l="l" t="t" r="r" b="b"/>
              <a:pathLst>
                <a:path w="477" h="3163" extrusionOk="0">
                  <a:moveTo>
                    <a:pt x="405" y="1"/>
                  </a:moveTo>
                  <a:lnTo>
                    <a:pt x="188" y="160"/>
                  </a:lnTo>
                  <a:cubicBezTo>
                    <a:pt x="73" y="261"/>
                    <a:pt x="1" y="391"/>
                    <a:pt x="1" y="549"/>
                  </a:cubicBezTo>
                  <a:lnTo>
                    <a:pt x="1" y="3162"/>
                  </a:lnTo>
                  <a:lnTo>
                    <a:pt x="44" y="3104"/>
                  </a:lnTo>
                  <a:cubicBezTo>
                    <a:pt x="318" y="2671"/>
                    <a:pt x="477" y="2166"/>
                    <a:pt x="477" y="1647"/>
                  </a:cubicBezTo>
                  <a:lnTo>
                    <a:pt x="477" y="261"/>
                  </a:lnTo>
                  <a:cubicBezTo>
                    <a:pt x="477" y="174"/>
                    <a:pt x="448" y="73"/>
                    <a:pt x="405"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6" name="Google Shape;476;p33"/>
            <p:cNvSpPr/>
            <p:nvPr/>
          </p:nvSpPr>
          <p:spPr>
            <a:xfrm>
              <a:off x="7366332" y="3461249"/>
              <a:ext cx="55829" cy="146287"/>
            </a:xfrm>
            <a:custGeom>
              <a:avLst/>
              <a:gdLst/>
              <a:ahLst/>
              <a:cxnLst/>
              <a:rect l="l" t="t" r="r" b="b"/>
              <a:pathLst>
                <a:path w="1459" h="3823" extrusionOk="0">
                  <a:moveTo>
                    <a:pt x="231" y="0"/>
                  </a:moveTo>
                  <a:cubicBezTo>
                    <a:pt x="220" y="0"/>
                    <a:pt x="209" y="4"/>
                    <a:pt x="202" y="11"/>
                  </a:cubicBezTo>
                  <a:lnTo>
                    <a:pt x="0" y="271"/>
                  </a:lnTo>
                  <a:lnTo>
                    <a:pt x="318" y="675"/>
                  </a:lnTo>
                  <a:cubicBezTo>
                    <a:pt x="334" y="700"/>
                    <a:pt x="366" y="716"/>
                    <a:pt x="398" y="716"/>
                  </a:cubicBezTo>
                  <a:cubicBezTo>
                    <a:pt x="421" y="716"/>
                    <a:pt x="444" y="708"/>
                    <a:pt x="462" y="690"/>
                  </a:cubicBezTo>
                  <a:lnTo>
                    <a:pt x="606" y="574"/>
                  </a:lnTo>
                  <a:lnTo>
                    <a:pt x="606" y="3822"/>
                  </a:lnTo>
                  <a:lnTo>
                    <a:pt x="852" y="3822"/>
                  </a:lnTo>
                  <a:lnTo>
                    <a:pt x="852" y="574"/>
                  </a:lnTo>
                  <a:lnTo>
                    <a:pt x="982" y="690"/>
                  </a:lnTo>
                  <a:cubicBezTo>
                    <a:pt x="1000" y="708"/>
                    <a:pt x="1023" y="716"/>
                    <a:pt x="1047" y="716"/>
                  </a:cubicBezTo>
                  <a:cubicBezTo>
                    <a:pt x="1080" y="716"/>
                    <a:pt x="1115" y="700"/>
                    <a:pt x="1140" y="675"/>
                  </a:cubicBezTo>
                  <a:lnTo>
                    <a:pt x="1458" y="271"/>
                  </a:lnTo>
                  <a:lnTo>
                    <a:pt x="1256" y="11"/>
                  </a:lnTo>
                  <a:cubicBezTo>
                    <a:pt x="1249" y="4"/>
                    <a:pt x="1238" y="0"/>
                    <a:pt x="1227" y="0"/>
                  </a:cubicBezTo>
                  <a:cubicBezTo>
                    <a:pt x="1216" y="0"/>
                    <a:pt x="1205" y="4"/>
                    <a:pt x="1198" y="11"/>
                  </a:cubicBezTo>
                  <a:lnTo>
                    <a:pt x="722" y="473"/>
                  </a:lnTo>
                  <a:lnTo>
                    <a:pt x="260" y="11"/>
                  </a:lnTo>
                  <a:cubicBezTo>
                    <a:pt x="253" y="4"/>
                    <a:pt x="242" y="0"/>
                    <a:pt x="231"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7" name="Google Shape;477;p33"/>
            <p:cNvSpPr/>
            <p:nvPr/>
          </p:nvSpPr>
          <p:spPr>
            <a:xfrm>
              <a:off x="7389522" y="3625716"/>
              <a:ext cx="9413" cy="137031"/>
            </a:xfrm>
            <a:custGeom>
              <a:avLst/>
              <a:gdLst/>
              <a:ahLst/>
              <a:cxnLst/>
              <a:rect l="l" t="t" r="r" b="b"/>
              <a:pathLst>
                <a:path w="246" h="3581" extrusionOk="0">
                  <a:moveTo>
                    <a:pt x="116" y="1"/>
                  </a:moveTo>
                  <a:cubicBezTo>
                    <a:pt x="58" y="1"/>
                    <a:pt x="0" y="58"/>
                    <a:pt x="0" y="116"/>
                  </a:cubicBezTo>
                  <a:lnTo>
                    <a:pt x="0" y="3581"/>
                  </a:lnTo>
                  <a:lnTo>
                    <a:pt x="246" y="3581"/>
                  </a:lnTo>
                  <a:lnTo>
                    <a:pt x="246" y="131"/>
                  </a:lnTo>
                  <a:cubicBezTo>
                    <a:pt x="246" y="58"/>
                    <a:pt x="188" y="1"/>
                    <a:pt x="116"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8" name="Google Shape;478;p33"/>
            <p:cNvSpPr/>
            <p:nvPr/>
          </p:nvSpPr>
          <p:spPr>
            <a:xfrm>
              <a:off x="7357493" y="3369410"/>
              <a:ext cx="73509" cy="82884"/>
            </a:xfrm>
            <a:custGeom>
              <a:avLst/>
              <a:gdLst/>
              <a:ahLst/>
              <a:cxnLst/>
              <a:rect l="l" t="t" r="r" b="b"/>
              <a:pathLst>
                <a:path w="1921" h="2166" extrusionOk="0">
                  <a:moveTo>
                    <a:pt x="722" y="1"/>
                  </a:moveTo>
                  <a:cubicBezTo>
                    <a:pt x="332" y="1"/>
                    <a:pt x="0" y="333"/>
                    <a:pt x="0" y="722"/>
                  </a:cubicBezTo>
                  <a:lnTo>
                    <a:pt x="0" y="1199"/>
                  </a:lnTo>
                  <a:cubicBezTo>
                    <a:pt x="0" y="1733"/>
                    <a:pt x="433" y="2166"/>
                    <a:pt x="953" y="2166"/>
                  </a:cubicBezTo>
                  <a:cubicBezTo>
                    <a:pt x="1487" y="2166"/>
                    <a:pt x="1920" y="1733"/>
                    <a:pt x="1920" y="1199"/>
                  </a:cubicBezTo>
                  <a:lnTo>
                    <a:pt x="1920" y="722"/>
                  </a:lnTo>
                  <a:cubicBezTo>
                    <a:pt x="1920" y="333"/>
                    <a:pt x="1602" y="1"/>
                    <a:pt x="119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33"/>
            <p:cNvSpPr/>
            <p:nvPr/>
          </p:nvSpPr>
          <p:spPr>
            <a:xfrm>
              <a:off x="7357493" y="3369984"/>
              <a:ext cx="50282" cy="82387"/>
            </a:xfrm>
            <a:custGeom>
              <a:avLst/>
              <a:gdLst/>
              <a:ahLst/>
              <a:cxnLst/>
              <a:rect l="l" t="t" r="r" b="b"/>
              <a:pathLst>
                <a:path w="1314" h="2153" extrusionOk="0">
                  <a:moveTo>
                    <a:pt x="722" y="0"/>
                  </a:moveTo>
                  <a:cubicBezTo>
                    <a:pt x="318" y="0"/>
                    <a:pt x="0" y="318"/>
                    <a:pt x="0" y="722"/>
                  </a:cubicBezTo>
                  <a:lnTo>
                    <a:pt x="0" y="1198"/>
                  </a:lnTo>
                  <a:cubicBezTo>
                    <a:pt x="0" y="1746"/>
                    <a:pt x="442" y="2152"/>
                    <a:pt x="946" y="2152"/>
                  </a:cubicBezTo>
                  <a:cubicBezTo>
                    <a:pt x="1067" y="2152"/>
                    <a:pt x="1191" y="2129"/>
                    <a:pt x="1314" y="2079"/>
                  </a:cubicBezTo>
                  <a:cubicBezTo>
                    <a:pt x="953" y="1934"/>
                    <a:pt x="722" y="1573"/>
                    <a:pt x="722" y="1184"/>
                  </a:cubicBezTo>
                  <a:lnTo>
                    <a:pt x="722" y="707"/>
                  </a:lnTo>
                  <a:cubicBezTo>
                    <a:pt x="722" y="361"/>
                    <a:pt x="967" y="72"/>
                    <a:pt x="131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0" name="Google Shape;480;p33"/>
            <p:cNvSpPr/>
            <p:nvPr/>
          </p:nvSpPr>
          <p:spPr>
            <a:xfrm>
              <a:off x="7356919" y="3369410"/>
              <a:ext cx="73509" cy="37118"/>
            </a:xfrm>
            <a:custGeom>
              <a:avLst/>
              <a:gdLst/>
              <a:ahLst/>
              <a:cxnLst/>
              <a:rect l="l" t="t" r="r" b="b"/>
              <a:pathLst>
                <a:path w="1921" h="970" extrusionOk="0">
                  <a:moveTo>
                    <a:pt x="722" y="1"/>
                  </a:moveTo>
                  <a:cubicBezTo>
                    <a:pt x="318" y="1"/>
                    <a:pt x="1" y="333"/>
                    <a:pt x="1" y="722"/>
                  </a:cubicBezTo>
                  <a:lnTo>
                    <a:pt x="15" y="722"/>
                  </a:lnTo>
                  <a:cubicBezTo>
                    <a:pt x="591" y="883"/>
                    <a:pt x="1180" y="969"/>
                    <a:pt x="1781" y="969"/>
                  </a:cubicBezTo>
                  <a:cubicBezTo>
                    <a:pt x="1827" y="969"/>
                    <a:pt x="1874" y="969"/>
                    <a:pt x="1921" y="968"/>
                  </a:cubicBezTo>
                  <a:lnTo>
                    <a:pt x="1921" y="722"/>
                  </a:lnTo>
                  <a:cubicBezTo>
                    <a:pt x="1921" y="333"/>
                    <a:pt x="1603" y="1"/>
                    <a:pt x="119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1" name="Google Shape;481;p33"/>
            <p:cNvSpPr/>
            <p:nvPr/>
          </p:nvSpPr>
          <p:spPr>
            <a:xfrm>
              <a:off x="7357493" y="3369984"/>
              <a:ext cx="50282" cy="33177"/>
            </a:xfrm>
            <a:custGeom>
              <a:avLst/>
              <a:gdLst/>
              <a:ahLst/>
              <a:cxnLst/>
              <a:rect l="l" t="t" r="r" b="b"/>
              <a:pathLst>
                <a:path w="1314" h="867" extrusionOk="0">
                  <a:moveTo>
                    <a:pt x="722" y="0"/>
                  </a:moveTo>
                  <a:cubicBezTo>
                    <a:pt x="318" y="0"/>
                    <a:pt x="0" y="318"/>
                    <a:pt x="0" y="722"/>
                  </a:cubicBezTo>
                  <a:cubicBezTo>
                    <a:pt x="231" y="780"/>
                    <a:pt x="476" y="837"/>
                    <a:pt x="722" y="866"/>
                  </a:cubicBezTo>
                  <a:lnTo>
                    <a:pt x="722" y="722"/>
                  </a:lnTo>
                  <a:lnTo>
                    <a:pt x="722" y="707"/>
                  </a:lnTo>
                  <a:cubicBezTo>
                    <a:pt x="722" y="361"/>
                    <a:pt x="967" y="72"/>
                    <a:pt x="131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2" name="Google Shape;482;p33"/>
            <p:cNvSpPr/>
            <p:nvPr/>
          </p:nvSpPr>
          <p:spPr>
            <a:xfrm>
              <a:off x="7522075" y="3442881"/>
              <a:ext cx="36506" cy="36506"/>
            </a:xfrm>
            <a:custGeom>
              <a:avLst/>
              <a:gdLst/>
              <a:ahLst/>
              <a:cxnLst/>
              <a:rect l="l" t="t" r="r" b="b"/>
              <a:pathLst>
                <a:path w="954" h="954" extrusionOk="0">
                  <a:moveTo>
                    <a:pt x="1" y="1"/>
                  </a:moveTo>
                  <a:lnTo>
                    <a:pt x="1" y="953"/>
                  </a:lnTo>
                  <a:lnTo>
                    <a:pt x="954" y="953"/>
                  </a:lnTo>
                  <a:lnTo>
                    <a:pt x="954"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3" name="Google Shape;483;p33"/>
            <p:cNvSpPr/>
            <p:nvPr/>
          </p:nvSpPr>
          <p:spPr>
            <a:xfrm>
              <a:off x="7520430" y="3442881"/>
              <a:ext cx="39797" cy="27513"/>
            </a:xfrm>
            <a:custGeom>
              <a:avLst/>
              <a:gdLst/>
              <a:ahLst/>
              <a:cxnLst/>
              <a:rect l="l" t="t" r="r" b="b"/>
              <a:pathLst>
                <a:path w="1040" h="719" extrusionOk="0">
                  <a:moveTo>
                    <a:pt x="44" y="1"/>
                  </a:moveTo>
                  <a:lnTo>
                    <a:pt x="44" y="477"/>
                  </a:lnTo>
                  <a:cubicBezTo>
                    <a:pt x="44" y="520"/>
                    <a:pt x="29" y="578"/>
                    <a:pt x="1" y="621"/>
                  </a:cubicBezTo>
                  <a:cubicBezTo>
                    <a:pt x="167" y="686"/>
                    <a:pt x="343" y="719"/>
                    <a:pt x="520" y="719"/>
                  </a:cubicBezTo>
                  <a:cubicBezTo>
                    <a:pt x="697" y="719"/>
                    <a:pt x="874" y="686"/>
                    <a:pt x="1040" y="621"/>
                  </a:cubicBezTo>
                  <a:cubicBezTo>
                    <a:pt x="1011" y="578"/>
                    <a:pt x="997" y="520"/>
                    <a:pt x="997" y="477"/>
                  </a:cubicBezTo>
                  <a:lnTo>
                    <a:pt x="997"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33"/>
            <p:cNvSpPr/>
            <p:nvPr/>
          </p:nvSpPr>
          <p:spPr>
            <a:xfrm>
              <a:off x="7485646" y="3471619"/>
              <a:ext cx="109935" cy="135917"/>
            </a:xfrm>
            <a:custGeom>
              <a:avLst/>
              <a:gdLst/>
              <a:ahLst/>
              <a:cxnLst/>
              <a:rect l="l" t="t" r="r" b="b"/>
              <a:pathLst>
                <a:path w="2873" h="3552" extrusionOk="0">
                  <a:moveTo>
                    <a:pt x="707" y="0"/>
                  </a:moveTo>
                  <a:lnTo>
                    <a:pt x="260" y="217"/>
                  </a:lnTo>
                  <a:cubicBezTo>
                    <a:pt x="101" y="303"/>
                    <a:pt x="0" y="462"/>
                    <a:pt x="0" y="650"/>
                  </a:cubicBezTo>
                  <a:lnTo>
                    <a:pt x="0" y="2036"/>
                  </a:lnTo>
                  <a:cubicBezTo>
                    <a:pt x="0" y="2555"/>
                    <a:pt x="159" y="3060"/>
                    <a:pt x="448" y="3493"/>
                  </a:cubicBezTo>
                  <a:lnTo>
                    <a:pt x="477" y="3551"/>
                  </a:lnTo>
                  <a:lnTo>
                    <a:pt x="2396" y="3551"/>
                  </a:lnTo>
                  <a:lnTo>
                    <a:pt x="2425" y="3493"/>
                  </a:lnTo>
                  <a:cubicBezTo>
                    <a:pt x="2714" y="3060"/>
                    <a:pt x="2873" y="2555"/>
                    <a:pt x="2873" y="2036"/>
                  </a:cubicBezTo>
                  <a:lnTo>
                    <a:pt x="2873" y="650"/>
                  </a:lnTo>
                  <a:cubicBezTo>
                    <a:pt x="2873" y="462"/>
                    <a:pt x="2757" y="303"/>
                    <a:pt x="2599" y="217"/>
                  </a:cubicBezTo>
                  <a:lnTo>
                    <a:pt x="2165" y="0"/>
                  </a:lnTo>
                  <a:cubicBezTo>
                    <a:pt x="2013" y="191"/>
                    <a:pt x="1556" y="202"/>
                    <a:pt x="1451" y="202"/>
                  </a:cubicBezTo>
                  <a:cubicBezTo>
                    <a:pt x="1437" y="202"/>
                    <a:pt x="1429" y="202"/>
                    <a:pt x="1429" y="202"/>
                  </a:cubicBezTo>
                  <a:cubicBezTo>
                    <a:pt x="1429" y="202"/>
                    <a:pt x="1422" y="202"/>
                    <a:pt x="1408" y="202"/>
                  </a:cubicBezTo>
                  <a:cubicBezTo>
                    <a:pt x="1305" y="202"/>
                    <a:pt x="860" y="191"/>
                    <a:pt x="707"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33"/>
            <p:cNvSpPr/>
            <p:nvPr/>
          </p:nvSpPr>
          <p:spPr>
            <a:xfrm>
              <a:off x="7503861" y="3607501"/>
              <a:ext cx="72973" cy="155245"/>
            </a:xfrm>
            <a:custGeom>
              <a:avLst/>
              <a:gdLst/>
              <a:ahLst/>
              <a:cxnLst/>
              <a:rect l="l" t="t" r="r" b="b"/>
              <a:pathLst>
                <a:path w="1907" h="4057" extrusionOk="0">
                  <a:moveTo>
                    <a:pt x="1" y="0"/>
                  </a:moveTo>
                  <a:lnTo>
                    <a:pt x="1" y="4057"/>
                  </a:lnTo>
                  <a:lnTo>
                    <a:pt x="1906" y="4057"/>
                  </a:lnTo>
                  <a:lnTo>
                    <a:pt x="1906"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33"/>
            <p:cNvSpPr/>
            <p:nvPr/>
          </p:nvSpPr>
          <p:spPr>
            <a:xfrm>
              <a:off x="7485646" y="3486504"/>
              <a:ext cx="18253" cy="121035"/>
            </a:xfrm>
            <a:custGeom>
              <a:avLst/>
              <a:gdLst/>
              <a:ahLst/>
              <a:cxnLst/>
              <a:rect l="l" t="t" r="r" b="b"/>
              <a:pathLst>
                <a:path w="477" h="3163" extrusionOk="0">
                  <a:moveTo>
                    <a:pt x="72" y="1"/>
                  </a:moveTo>
                  <a:cubicBezTo>
                    <a:pt x="15" y="73"/>
                    <a:pt x="0" y="174"/>
                    <a:pt x="0" y="261"/>
                  </a:cubicBezTo>
                  <a:lnTo>
                    <a:pt x="0" y="1647"/>
                  </a:lnTo>
                  <a:cubicBezTo>
                    <a:pt x="0" y="2166"/>
                    <a:pt x="145" y="2671"/>
                    <a:pt x="433" y="3104"/>
                  </a:cubicBezTo>
                  <a:lnTo>
                    <a:pt x="477" y="3162"/>
                  </a:lnTo>
                  <a:lnTo>
                    <a:pt x="477" y="549"/>
                  </a:lnTo>
                  <a:cubicBezTo>
                    <a:pt x="477" y="391"/>
                    <a:pt x="404" y="261"/>
                    <a:pt x="289" y="160"/>
                  </a:cubicBezTo>
                  <a:lnTo>
                    <a:pt x="72"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33"/>
            <p:cNvSpPr/>
            <p:nvPr/>
          </p:nvSpPr>
          <p:spPr>
            <a:xfrm>
              <a:off x="7576796" y="3486504"/>
              <a:ext cx="18253" cy="121035"/>
            </a:xfrm>
            <a:custGeom>
              <a:avLst/>
              <a:gdLst/>
              <a:ahLst/>
              <a:cxnLst/>
              <a:rect l="l" t="t" r="r" b="b"/>
              <a:pathLst>
                <a:path w="477" h="3163" extrusionOk="0">
                  <a:moveTo>
                    <a:pt x="404" y="1"/>
                  </a:moveTo>
                  <a:lnTo>
                    <a:pt x="202" y="160"/>
                  </a:lnTo>
                  <a:cubicBezTo>
                    <a:pt x="72" y="261"/>
                    <a:pt x="0" y="391"/>
                    <a:pt x="0" y="549"/>
                  </a:cubicBezTo>
                  <a:lnTo>
                    <a:pt x="0" y="3162"/>
                  </a:lnTo>
                  <a:lnTo>
                    <a:pt x="43" y="3104"/>
                  </a:lnTo>
                  <a:cubicBezTo>
                    <a:pt x="332" y="2671"/>
                    <a:pt x="476" y="2166"/>
                    <a:pt x="476" y="1647"/>
                  </a:cubicBezTo>
                  <a:lnTo>
                    <a:pt x="476" y="261"/>
                  </a:lnTo>
                  <a:cubicBezTo>
                    <a:pt x="476" y="174"/>
                    <a:pt x="462" y="73"/>
                    <a:pt x="404"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33"/>
            <p:cNvSpPr/>
            <p:nvPr/>
          </p:nvSpPr>
          <p:spPr>
            <a:xfrm>
              <a:off x="7512164" y="3461249"/>
              <a:ext cx="56364" cy="146287"/>
            </a:xfrm>
            <a:custGeom>
              <a:avLst/>
              <a:gdLst/>
              <a:ahLst/>
              <a:cxnLst/>
              <a:rect l="l" t="t" r="r" b="b"/>
              <a:pathLst>
                <a:path w="1473" h="3823" extrusionOk="0">
                  <a:moveTo>
                    <a:pt x="245" y="0"/>
                  </a:moveTo>
                  <a:cubicBezTo>
                    <a:pt x="235" y="0"/>
                    <a:pt x="224" y="4"/>
                    <a:pt x="217" y="11"/>
                  </a:cubicBezTo>
                  <a:lnTo>
                    <a:pt x="0" y="271"/>
                  </a:lnTo>
                  <a:lnTo>
                    <a:pt x="332" y="675"/>
                  </a:lnTo>
                  <a:cubicBezTo>
                    <a:pt x="349" y="700"/>
                    <a:pt x="380" y="716"/>
                    <a:pt x="412" y="716"/>
                  </a:cubicBezTo>
                  <a:cubicBezTo>
                    <a:pt x="435" y="716"/>
                    <a:pt x="458" y="708"/>
                    <a:pt x="476" y="690"/>
                  </a:cubicBezTo>
                  <a:lnTo>
                    <a:pt x="621" y="574"/>
                  </a:lnTo>
                  <a:lnTo>
                    <a:pt x="621" y="3822"/>
                  </a:lnTo>
                  <a:lnTo>
                    <a:pt x="852" y="3822"/>
                  </a:lnTo>
                  <a:lnTo>
                    <a:pt x="852" y="574"/>
                  </a:lnTo>
                  <a:lnTo>
                    <a:pt x="996" y="690"/>
                  </a:lnTo>
                  <a:cubicBezTo>
                    <a:pt x="1014" y="708"/>
                    <a:pt x="1037" y="716"/>
                    <a:pt x="1060" y="716"/>
                  </a:cubicBezTo>
                  <a:cubicBezTo>
                    <a:pt x="1092" y="716"/>
                    <a:pt x="1124" y="700"/>
                    <a:pt x="1140" y="675"/>
                  </a:cubicBezTo>
                  <a:lnTo>
                    <a:pt x="1472" y="271"/>
                  </a:lnTo>
                  <a:lnTo>
                    <a:pt x="1270" y="11"/>
                  </a:lnTo>
                  <a:cubicBezTo>
                    <a:pt x="1263" y="4"/>
                    <a:pt x="1252" y="0"/>
                    <a:pt x="1240" y="0"/>
                  </a:cubicBezTo>
                  <a:cubicBezTo>
                    <a:pt x="1227" y="0"/>
                    <a:pt x="1213" y="4"/>
                    <a:pt x="1198" y="11"/>
                  </a:cubicBezTo>
                  <a:lnTo>
                    <a:pt x="736" y="473"/>
                  </a:lnTo>
                  <a:lnTo>
                    <a:pt x="274" y="11"/>
                  </a:lnTo>
                  <a:cubicBezTo>
                    <a:pt x="267" y="4"/>
                    <a:pt x="256" y="0"/>
                    <a:pt x="24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33"/>
            <p:cNvSpPr/>
            <p:nvPr/>
          </p:nvSpPr>
          <p:spPr>
            <a:xfrm>
              <a:off x="7535889" y="3625716"/>
              <a:ext cx="9452" cy="137031"/>
            </a:xfrm>
            <a:custGeom>
              <a:avLst/>
              <a:gdLst/>
              <a:ahLst/>
              <a:cxnLst/>
              <a:rect l="l" t="t" r="r" b="b"/>
              <a:pathLst>
                <a:path w="247" h="3581" extrusionOk="0">
                  <a:moveTo>
                    <a:pt x="116" y="1"/>
                  </a:moveTo>
                  <a:cubicBezTo>
                    <a:pt x="59" y="1"/>
                    <a:pt x="1" y="58"/>
                    <a:pt x="1" y="116"/>
                  </a:cubicBezTo>
                  <a:lnTo>
                    <a:pt x="1" y="3581"/>
                  </a:lnTo>
                  <a:lnTo>
                    <a:pt x="232" y="3581"/>
                  </a:lnTo>
                  <a:lnTo>
                    <a:pt x="232" y="131"/>
                  </a:lnTo>
                  <a:cubicBezTo>
                    <a:pt x="246" y="58"/>
                    <a:pt x="188" y="1"/>
                    <a:pt x="11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33"/>
            <p:cNvSpPr/>
            <p:nvPr/>
          </p:nvSpPr>
          <p:spPr>
            <a:xfrm>
              <a:off x="7503861" y="3369410"/>
              <a:ext cx="73509" cy="82884"/>
            </a:xfrm>
            <a:custGeom>
              <a:avLst/>
              <a:gdLst/>
              <a:ahLst/>
              <a:cxnLst/>
              <a:rect l="l" t="t" r="r" b="b"/>
              <a:pathLst>
                <a:path w="1921" h="2166" extrusionOk="0">
                  <a:moveTo>
                    <a:pt x="722" y="1"/>
                  </a:moveTo>
                  <a:cubicBezTo>
                    <a:pt x="318" y="1"/>
                    <a:pt x="1" y="333"/>
                    <a:pt x="1" y="722"/>
                  </a:cubicBezTo>
                  <a:lnTo>
                    <a:pt x="1" y="1199"/>
                  </a:lnTo>
                  <a:cubicBezTo>
                    <a:pt x="1" y="1733"/>
                    <a:pt x="434" y="2166"/>
                    <a:pt x="953" y="2166"/>
                  </a:cubicBezTo>
                  <a:cubicBezTo>
                    <a:pt x="1487" y="2166"/>
                    <a:pt x="1920" y="1733"/>
                    <a:pt x="1920" y="1199"/>
                  </a:cubicBezTo>
                  <a:lnTo>
                    <a:pt x="1920" y="722"/>
                  </a:lnTo>
                  <a:cubicBezTo>
                    <a:pt x="1920" y="333"/>
                    <a:pt x="1603" y="1"/>
                    <a:pt x="1199"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33"/>
            <p:cNvSpPr/>
            <p:nvPr/>
          </p:nvSpPr>
          <p:spPr>
            <a:xfrm>
              <a:off x="7503401" y="3369984"/>
              <a:ext cx="50779" cy="82387"/>
            </a:xfrm>
            <a:custGeom>
              <a:avLst/>
              <a:gdLst/>
              <a:ahLst/>
              <a:cxnLst/>
              <a:rect l="l" t="t" r="r" b="b"/>
              <a:pathLst>
                <a:path w="1327" h="2153" extrusionOk="0">
                  <a:moveTo>
                    <a:pt x="734" y="0"/>
                  </a:moveTo>
                  <a:cubicBezTo>
                    <a:pt x="330" y="0"/>
                    <a:pt x="13" y="318"/>
                    <a:pt x="13" y="722"/>
                  </a:cubicBezTo>
                  <a:lnTo>
                    <a:pt x="13" y="1198"/>
                  </a:lnTo>
                  <a:cubicBezTo>
                    <a:pt x="1" y="1746"/>
                    <a:pt x="450" y="2152"/>
                    <a:pt x="957" y="2152"/>
                  </a:cubicBezTo>
                  <a:cubicBezTo>
                    <a:pt x="1079" y="2152"/>
                    <a:pt x="1204" y="2129"/>
                    <a:pt x="1326" y="2079"/>
                  </a:cubicBezTo>
                  <a:cubicBezTo>
                    <a:pt x="965" y="1934"/>
                    <a:pt x="720" y="1573"/>
                    <a:pt x="734" y="1184"/>
                  </a:cubicBezTo>
                  <a:lnTo>
                    <a:pt x="734" y="707"/>
                  </a:lnTo>
                  <a:cubicBezTo>
                    <a:pt x="734" y="361"/>
                    <a:pt x="980" y="72"/>
                    <a:pt x="132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33"/>
            <p:cNvSpPr/>
            <p:nvPr/>
          </p:nvSpPr>
          <p:spPr>
            <a:xfrm>
              <a:off x="7503861" y="3369410"/>
              <a:ext cx="72973" cy="37118"/>
            </a:xfrm>
            <a:custGeom>
              <a:avLst/>
              <a:gdLst/>
              <a:ahLst/>
              <a:cxnLst/>
              <a:rect l="l" t="t" r="r" b="b"/>
              <a:pathLst>
                <a:path w="1907" h="970" extrusionOk="0">
                  <a:moveTo>
                    <a:pt x="722" y="1"/>
                  </a:moveTo>
                  <a:cubicBezTo>
                    <a:pt x="318" y="1"/>
                    <a:pt x="1" y="333"/>
                    <a:pt x="1" y="722"/>
                  </a:cubicBezTo>
                  <a:cubicBezTo>
                    <a:pt x="577" y="883"/>
                    <a:pt x="1178" y="969"/>
                    <a:pt x="1769" y="969"/>
                  </a:cubicBezTo>
                  <a:cubicBezTo>
                    <a:pt x="1815" y="969"/>
                    <a:pt x="1860" y="969"/>
                    <a:pt x="1906" y="968"/>
                  </a:cubicBezTo>
                  <a:lnTo>
                    <a:pt x="1906" y="722"/>
                  </a:lnTo>
                  <a:cubicBezTo>
                    <a:pt x="1906" y="333"/>
                    <a:pt x="1588" y="1"/>
                    <a:pt x="118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33"/>
            <p:cNvSpPr/>
            <p:nvPr/>
          </p:nvSpPr>
          <p:spPr>
            <a:xfrm>
              <a:off x="7503861" y="3369984"/>
              <a:ext cx="50320" cy="33177"/>
            </a:xfrm>
            <a:custGeom>
              <a:avLst/>
              <a:gdLst/>
              <a:ahLst/>
              <a:cxnLst/>
              <a:rect l="l" t="t" r="r" b="b"/>
              <a:pathLst>
                <a:path w="1315" h="867" extrusionOk="0">
                  <a:moveTo>
                    <a:pt x="722" y="0"/>
                  </a:moveTo>
                  <a:cubicBezTo>
                    <a:pt x="318" y="0"/>
                    <a:pt x="1" y="318"/>
                    <a:pt x="1" y="722"/>
                  </a:cubicBezTo>
                  <a:cubicBezTo>
                    <a:pt x="231" y="780"/>
                    <a:pt x="477" y="837"/>
                    <a:pt x="722" y="866"/>
                  </a:cubicBezTo>
                  <a:lnTo>
                    <a:pt x="722" y="707"/>
                  </a:lnTo>
                  <a:cubicBezTo>
                    <a:pt x="722" y="361"/>
                    <a:pt x="968" y="72"/>
                    <a:pt x="131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33"/>
            <p:cNvSpPr/>
            <p:nvPr/>
          </p:nvSpPr>
          <p:spPr>
            <a:xfrm>
              <a:off x="7229876" y="3442881"/>
              <a:ext cx="36506" cy="36506"/>
            </a:xfrm>
            <a:custGeom>
              <a:avLst/>
              <a:gdLst/>
              <a:ahLst/>
              <a:cxnLst/>
              <a:rect l="l" t="t" r="r" b="b"/>
              <a:pathLst>
                <a:path w="954" h="954" extrusionOk="0">
                  <a:moveTo>
                    <a:pt x="1" y="1"/>
                  </a:moveTo>
                  <a:lnTo>
                    <a:pt x="1" y="953"/>
                  </a:lnTo>
                  <a:lnTo>
                    <a:pt x="953" y="953"/>
                  </a:lnTo>
                  <a:lnTo>
                    <a:pt x="95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5" name="Google Shape;495;p33"/>
            <p:cNvSpPr/>
            <p:nvPr/>
          </p:nvSpPr>
          <p:spPr>
            <a:xfrm>
              <a:off x="7227656" y="3442881"/>
              <a:ext cx="40371" cy="27513"/>
            </a:xfrm>
            <a:custGeom>
              <a:avLst/>
              <a:gdLst/>
              <a:ahLst/>
              <a:cxnLst/>
              <a:rect l="l" t="t" r="r" b="b"/>
              <a:pathLst>
                <a:path w="1055" h="719" extrusionOk="0">
                  <a:moveTo>
                    <a:pt x="59" y="1"/>
                  </a:moveTo>
                  <a:lnTo>
                    <a:pt x="59" y="477"/>
                  </a:lnTo>
                  <a:cubicBezTo>
                    <a:pt x="44" y="520"/>
                    <a:pt x="30" y="578"/>
                    <a:pt x="1" y="621"/>
                  </a:cubicBezTo>
                  <a:cubicBezTo>
                    <a:pt x="174" y="686"/>
                    <a:pt x="354" y="719"/>
                    <a:pt x="533" y="719"/>
                  </a:cubicBezTo>
                  <a:cubicBezTo>
                    <a:pt x="712" y="719"/>
                    <a:pt x="889" y="686"/>
                    <a:pt x="1055" y="621"/>
                  </a:cubicBezTo>
                  <a:cubicBezTo>
                    <a:pt x="1026" y="578"/>
                    <a:pt x="1011" y="520"/>
                    <a:pt x="1011" y="477"/>
                  </a:cubicBezTo>
                  <a:lnTo>
                    <a:pt x="1011"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6" name="Google Shape;496;p33"/>
            <p:cNvSpPr/>
            <p:nvPr/>
          </p:nvSpPr>
          <p:spPr>
            <a:xfrm>
              <a:off x="7192872" y="3471619"/>
              <a:ext cx="109974" cy="135917"/>
            </a:xfrm>
            <a:custGeom>
              <a:avLst/>
              <a:gdLst/>
              <a:ahLst/>
              <a:cxnLst/>
              <a:rect l="l" t="t" r="r" b="b"/>
              <a:pathLst>
                <a:path w="2874" h="3552" extrusionOk="0">
                  <a:moveTo>
                    <a:pt x="708" y="0"/>
                  </a:moveTo>
                  <a:lnTo>
                    <a:pt x="275" y="217"/>
                  </a:lnTo>
                  <a:cubicBezTo>
                    <a:pt x="116" y="303"/>
                    <a:pt x="0" y="462"/>
                    <a:pt x="15" y="650"/>
                  </a:cubicBezTo>
                  <a:lnTo>
                    <a:pt x="15" y="2036"/>
                  </a:lnTo>
                  <a:cubicBezTo>
                    <a:pt x="15" y="2555"/>
                    <a:pt x="159" y="3060"/>
                    <a:pt x="448" y="3493"/>
                  </a:cubicBezTo>
                  <a:lnTo>
                    <a:pt x="491" y="3551"/>
                  </a:lnTo>
                  <a:lnTo>
                    <a:pt x="2397" y="3551"/>
                  </a:lnTo>
                  <a:lnTo>
                    <a:pt x="2426" y="3493"/>
                  </a:lnTo>
                  <a:cubicBezTo>
                    <a:pt x="2714" y="3060"/>
                    <a:pt x="2873" y="2555"/>
                    <a:pt x="2873" y="2036"/>
                  </a:cubicBezTo>
                  <a:lnTo>
                    <a:pt x="2873" y="650"/>
                  </a:lnTo>
                  <a:cubicBezTo>
                    <a:pt x="2873" y="462"/>
                    <a:pt x="2758" y="303"/>
                    <a:pt x="2599" y="217"/>
                  </a:cubicBezTo>
                  <a:lnTo>
                    <a:pt x="2166" y="0"/>
                  </a:lnTo>
                  <a:cubicBezTo>
                    <a:pt x="2013" y="191"/>
                    <a:pt x="1568" y="202"/>
                    <a:pt x="1465" y="202"/>
                  </a:cubicBezTo>
                  <a:cubicBezTo>
                    <a:pt x="1451" y="202"/>
                    <a:pt x="1444" y="202"/>
                    <a:pt x="1444" y="202"/>
                  </a:cubicBezTo>
                  <a:cubicBezTo>
                    <a:pt x="1444" y="202"/>
                    <a:pt x="1436" y="202"/>
                    <a:pt x="1422" y="202"/>
                  </a:cubicBezTo>
                  <a:cubicBezTo>
                    <a:pt x="1317" y="202"/>
                    <a:pt x="861" y="191"/>
                    <a:pt x="708"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7" name="Google Shape;497;p33"/>
            <p:cNvSpPr/>
            <p:nvPr/>
          </p:nvSpPr>
          <p:spPr>
            <a:xfrm>
              <a:off x="7211087" y="3607501"/>
              <a:ext cx="73509" cy="155245"/>
            </a:xfrm>
            <a:custGeom>
              <a:avLst/>
              <a:gdLst/>
              <a:ahLst/>
              <a:cxnLst/>
              <a:rect l="l" t="t" r="r" b="b"/>
              <a:pathLst>
                <a:path w="1921" h="4057" extrusionOk="0">
                  <a:moveTo>
                    <a:pt x="1" y="0"/>
                  </a:moveTo>
                  <a:lnTo>
                    <a:pt x="1" y="4057"/>
                  </a:lnTo>
                  <a:lnTo>
                    <a:pt x="1921" y="4057"/>
                  </a:lnTo>
                  <a:lnTo>
                    <a:pt x="1921"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33"/>
            <p:cNvSpPr/>
            <p:nvPr/>
          </p:nvSpPr>
          <p:spPr>
            <a:xfrm>
              <a:off x="7192872" y="3486504"/>
              <a:ext cx="18253" cy="121035"/>
            </a:xfrm>
            <a:custGeom>
              <a:avLst/>
              <a:gdLst/>
              <a:ahLst/>
              <a:cxnLst/>
              <a:rect l="l" t="t" r="r" b="b"/>
              <a:pathLst>
                <a:path w="477" h="3163" extrusionOk="0">
                  <a:moveTo>
                    <a:pt x="73" y="1"/>
                  </a:moveTo>
                  <a:cubicBezTo>
                    <a:pt x="29" y="73"/>
                    <a:pt x="0" y="174"/>
                    <a:pt x="0" y="261"/>
                  </a:cubicBezTo>
                  <a:lnTo>
                    <a:pt x="0" y="1647"/>
                  </a:lnTo>
                  <a:cubicBezTo>
                    <a:pt x="0" y="2166"/>
                    <a:pt x="159" y="2671"/>
                    <a:pt x="448" y="3104"/>
                  </a:cubicBezTo>
                  <a:lnTo>
                    <a:pt x="477" y="3162"/>
                  </a:lnTo>
                  <a:lnTo>
                    <a:pt x="477" y="549"/>
                  </a:lnTo>
                  <a:cubicBezTo>
                    <a:pt x="477" y="391"/>
                    <a:pt x="405" y="261"/>
                    <a:pt x="289" y="160"/>
                  </a:cubicBezTo>
                  <a:lnTo>
                    <a:pt x="73"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33"/>
            <p:cNvSpPr/>
            <p:nvPr/>
          </p:nvSpPr>
          <p:spPr>
            <a:xfrm>
              <a:off x="7284558" y="3486504"/>
              <a:ext cx="18291" cy="121035"/>
            </a:xfrm>
            <a:custGeom>
              <a:avLst/>
              <a:gdLst/>
              <a:ahLst/>
              <a:cxnLst/>
              <a:rect l="l" t="t" r="r" b="b"/>
              <a:pathLst>
                <a:path w="478" h="3163" extrusionOk="0">
                  <a:moveTo>
                    <a:pt x="405" y="1"/>
                  </a:moveTo>
                  <a:lnTo>
                    <a:pt x="188" y="160"/>
                  </a:lnTo>
                  <a:cubicBezTo>
                    <a:pt x="73" y="261"/>
                    <a:pt x="1" y="391"/>
                    <a:pt x="1" y="549"/>
                  </a:cubicBezTo>
                  <a:lnTo>
                    <a:pt x="1" y="3162"/>
                  </a:lnTo>
                  <a:lnTo>
                    <a:pt x="30" y="3104"/>
                  </a:lnTo>
                  <a:cubicBezTo>
                    <a:pt x="318" y="2671"/>
                    <a:pt x="477" y="2166"/>
                    <a:pt x="477" y="1647"/>
                  </a:cubicBezTo>
                  <a:lnTo>
                    <a:pt x="477" y="261"/>
                  </a:lnTo>
                  <a:cubicBezTo>
                    <a:pt x="477" y="174"/>
                    <a:pt x="448" y="73"/>
                    <a:pt x="40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0" name="Google Shape;500;p33"/>
            <p:cNvSpPr/>
            <p:nvPr/>
          </p:nvSpPr>
          <p:spPr>
            <a:xfrm>
              <a:off x="7219927" y="3461249"/>
              <a:ext cx="55829" cy="146287"/>
            </a:xfrm>
            <a:custGeom>
              <a:avLst/>
              <a:gdLst/>
              <a:ahLst/>
              <a:cxnLst/>
              <a:rect l="l" t="t" r="r" b="b"/>
              <a:pathLst>
                <a:path w="1459" h="3823" extrusionOk="0">
                  <a:moveTo>
                    <a:pt x="233" y="0"/>
                  </a:moveTo>
                  <a:cubicBezTo>
                    <a:pt x="221" y="0"/>
                    <a:pt x="210" y="4"/>
                    <a:pt x="203" y="11"/>
                  </a:cubicBezTo>
                  <a:lnTo>
                    <a:pt x="1" y="271"/>
                  </a:lnTo>
                  <a:lnTo>
                    <a:pt x="318" y="675"/>
                  </a:lnTo>
                  <a:cubicBezTo>
                    <a:pt x="343" y="700"/>
                    <a:pt x="373" y="716"/>
                    <a:pt x="406" y="716"/>
                  </a:cubicBezTo>
                  <a:cubicBezTo>
                    <a:pt x="429" y="716"/>
                    <a:pt x="453" y="708"/>
                    <a:pt x="477" y="690"/>
                  </a:cubicBezTo>
                  <a:lnTo>
                    <a:pt x="607" y="574"/>
                  </a:lnTo>
                  <a:lnTo>
                    <a:pt x="607" y="3822"/>
                  </a:lnTo>
                  <a:lnTo>
                    <a:pt x="852" y="3822"/>
                  </a:lnTo>
                  <a:lnTo>
                    <a:pt x="852" y="574"/>
                  </a:lnTo>
                  <a:lnTo>
                    <a:pt x="982" y="690"/>
                  </a:lnTo>
                  <a:cubicBezTo>
                    <a:pt x="1006" y="708"/>
                    <a:pt x="1031" y="716"/>
                    <a:pt x="1054" y="716"/>
                  </a:cubicBezTo>
                  <a:cubicBezTo>
                    <a:pt x="1086" y="716"/>
                    <a:pt x="1116" y="700"/>
                    <a:pt x="1141" y="675"/>
                  </a:cubicBezTo>
                  <a:lnTo>
                    <a:pt x="1459" y="271"/>
                  </a:lnTo>
                  <a:lnTo>
                    <a:pt x="1257" y="11"/>
                  </a:lnTo>
                  <a:cubicBezTo>
                    <a:pt x="1249" y="4"/>
                    <a:pt x="1239" y="0"/>
                    <a:pt x="1228" y="0"/>
                  </a:cubicBezTo>
                  <a:cubicBezTo>
                    <a:pt x="1217" y="0"/>
                    <a:pt x="1206" y="4"/>
                    <a:pt x="1199" y="11"/>
                  </a:cubicBezTo>
                  <a:lnTo>
                    <a:pt x="737" y="473"/>
                  </a:lnTo>
                  <a:lnTo>
                    <a:pt x="275" y="11"/>
                  </a:lnTo>
                  <a:cubicBezTo>
                    <a:pt x="261" y="4"/>
                    <a:pt x="246" y="0"/>
                    <a:pt x="23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33"/>
            <p:cNvSpPr/>
            <p:nvPr/>
          </p:nvSpPr>
          <p:spPr>
            <a:xfrm>
              <a:off x="7243116" y="3625716"/>
              <a:ext cx="9452" cy="137031"/>
            </a:xfrm>
            <a:custGeom>
              <a:avLst/>
              <a:gdLst/>
              <a:ahLst/>
              <a:cxnLst/>
              <a:rect l="l" t="t" r="r" b="b"/>
              <a:pathLst>
                <a:path w="247" h="3581" extrusionOk="0">
                  <a:moveTo>
                    <a:pt x="131" y="1"/>
                  </a:moveTo>
                  <a:cubicBezTo>
                    <a:pt x="59" y="1"/>
                    <a:pt x="1" y="58"/>
                    <a:pt x="1" y="116"/>
                  </a:cubicBezTo>
                  <a:lnTo>
                    <a:pt x="1" y="3581"/>
                  </a:lnTo>
                  <a:lnTo>
                    <a:pt x="246" y="3581"/>
                  </a:lnTo>
                  <a:lnTo>
                    <a:pt x="246" y="131"/>
                  </a:lnTo>
                  <a:cubicBezTo>
                    <a:pt x="246" y="58"/>
                    <a:pt x="189" y="1"/>
                    <a:pt x="1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502;p33"/>
            <p:cNvSpPr/>
            <p:nvPr/>
          </p:nvSpPr>
          <p:spPr>
            <a:xfrm>
              <a:off x="7211087" y="3369984"/>
              <a:ext cx="50320" cy="82387"/>
            </a:xfrm>
            <a:custGeom>
              <a:avLst/>
              <a:gdLst/>
              <a:ahLst/>
              <a:cxnLst/>
              <a:rect l="l" t="t" r="r" b="b"/>
              <a:pathLst>
                <a:path w="1315" h="2153" extrusionOk="0">
                  <a:moveTo>
                    <a:pt x="723" y="0"/>
                  </a:moveTo>
                  <a:cubicBezTo>
                    <a:pt x="318" y="0"/>
                    <a:pt x="1" y="318"/>
                    <a:pt x="1" y="722"/>
                  </a:cubicBezTo>
                  <a:lnTo>
                    <a:pt x="1" y="1198"/>
                  </a:lnTo>
                  <a:cubicBezTo>
                    <a:pt x="1" y="1746"/>
                    <a:pt x="452" y="2152"/>
                    <a:pt x="952" y="2152"/>
                  </a:cubicBezTo>
                  <a:cubicBezTo>
                    <a:pt x="1072" y="2152"/>
                    <a:pt x="1195" y="2129"/>
                    <a:pt x="1314" y="2079"/>
                  </a:cubicBezTo>
                  <a:cubicBezTo>
                    <a:pt x="953" y="1934"/>
                    <a:pt x="723" y="1573"/>
                    <a:pt x="723" y="1184"/>
                  </a:cubicBezTo>
                  <a:lnTo>
                    <a:pt x="723" y="707"/>
                  </a:lnTo>
                  <a:cubicBezTo>
                    <a:pt x="723" y="361"/>
                    <a:pt x="982" y="72"/>
                    <a:pt x="131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3" name="Google Shape;503;p33"/>
            <p:cNvSpPr/>
            <p:nvPr/>
          </p:nvSpPr>
          <p:spPr>
            <a:xfrm>
              <a:off x="7211087" y="3369984"/>
              <a:ext cx="50320" cy="33177"/>
            </a:xfrm>
            <a:custGeom>
              <a:avLst/>
              <a:gdLst/>
              <a:ahLst/>
              <a:cxnLst/>
              <a:rect l="l" t="t" r="r" b="b"/>
              <a:pathLst>
                <a:path w="1315" h="867" extrusionOk="0">
                  <a:moveTo>
                    <a:pt x="723" y="0"/>
                  </a:moveTo>
                  <a:cubicBezTo>
                    <a:pt x="318" y="0"/>
                    <a:pt x="1" y="318"/>
                    <a:pt x="1" y="722"/>
                  </a:cubicBezTo>
                  <a:cubicBezTo>
                    <a:pt x="232" y="780"/>
                    <a:pt x="477" y="837"/>
                    <a:pt x="723" y="866"/>
                  </a:cubicBezTo>
                  <a:lnTo>
                    <a:pt x="723" y="722"/>
                  </a:lnTo>
                  <a:lnTo>
                    <a:pt x="723" y="707"/>
                  </a:lnTo>
                  <a:cubicBezTo>
                    <a:pt x="723" y="361"/>
                    <a:pt x="982" y="72"/>
                    <a:pt x="131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4" name="Google Shape;504;p33"/>
            <p:cNvSpPr/>
            <p:nvPr/>
          </p:nvSpPr>
          <p:spPr>
            <a:xfrm>
              <a:off x="7156405" y="3598088"/>
              <a:ext cx="36506" cy="36506"/>
            </a:xfrm>
            <a:custGeom>
              <a:avLst/>
              <a:gdLst/>
              <a:ahLst/>
              <a:cxnLst/>
              <a:rect l="l" t="t" r="r" b="b"/>
              <a:pathLst>
                <a:path w="954" h="954" extrusionOk="0">
                  <a:moveTo>
                    <a:pt x="1" y="1"/>
                  </a:moveTo>
                  <a:lnTo>
                    <a:pt x="1" y="954"/>
                  </a:lnTo>
                  <a:lnTo>
                    <a:pt x="953" y="954"/>
                  </a:lnTo>
                  <a:lnTo>
                    <a:pt x="95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5" name="Google Shape;505;p33"/>
            <p:cNvSpPr/>
            <p:nvPr/>
          </p:nvSpPr>
          <p:spPr>
            <a:xfrm>
              <a:off x="7154759" y="3598088"/>
              <a:ext cx="40371" cy="27513"/>
            </a:xfrm>
            <a:custGeom>
              <a:avLst/>
              <a:gdLst/>
              <a:ahLst/>
              <a:cxnLst/>
              <a:rect l="l" t="t" r="r" b="b"/>
              <a:pathLst>
                <a:path w="1055" h="719" extrusionOk="0">
                  <a:moveTo>
                    <a:pt x="44" y="1"/>
                  </a:moveTo>
                  <a:lnTo>
                    <a:pt x="44" y="492"/>
                  </a:lnTo>
                  <a:cubicBezTo>
                    <a:pt x="44" y="535"/>
                    <a:pt x="29" y="578"/>
                    <a:pt x="0" y="622"/>
                  </a:cubicBezTo>
                  <a:cubicBezTo>
                    <a:pt x="166" y="687"/>
                    <a:pt x="343" y="719"/>
                    <a:pt x="522" y="719"/>
                  </a:cubicBezTo>
                  <a:cubicBezTo>
                    <a:pt x="700" y="719"/>
                    <a:pt x="881" y="687"/>
                    <a:pt x="1054" y="622"/>
                  </a:cubicBezTo>
                  <a:cubicBezTo>
                    <a:pt x="1011" y="578"/>
                    <a:pt x="996" y="535"/>
                    <a:pt x="996" y="492"/>
                  </a:cubicBezTo>
                  <a:lnTo>
                    <a:pt x="996"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6" name="Google Shape;506;p33"/>
            <p:cNvSpPr/>
            <p:nvPr/>
          </p:nvSpPr>
          <p:spPr>
            <a:xfrm>
              <a:off x="7119937" y="3626826"/>
              <a:ext cx="109438" cy="135917"/>
            </a:xfrm>
            <a:custGeom>
              <a:avLst/>
              <a:gdLst/>
              <a:ahLst/>
              <a:cxnLst/>
              <a:rect l="l" t="t" r="r" b="b"/>
              <a:pathLst>
                <a:path w="2860" h="3552" extrusionOk="0">
                  <a:moveTo>
                    <a:pt x="694" y="0"/>
                  </a:moveTo>
                  <a:lnTo>
                    <a:pt x="261" y="231"/>
                  </a:lnTo>
                  <a:cubicBezTo>
                    <a:pt x="102" y="304"/>
                    <a:pt x="1" y="477"/>
                    <a:pt x="1" y="650"/>
                  </a:cubicBezTo>
                  <a:lnTo>
                    <a:pt x="1" y="2036"/>
                  </a:lnTo>
                  <a:cubicBezTo>
                    <a:pt x="1" y="2556"/>
                    <a:pt x="145" y="3061"/>
                    <a:pt x="434" y="3494"/>
                  </a:cubicBezTo>
                  <a:lnTo>
                    <a:pt x="477" y="3552"/>
                  </a:lnTo>
                  <a:lnTo>
                    <a:pt x="2383" y="3552"/>
                  </a:lnTo>
                  <a:lnTo>
                    <a:pt x="2426" y="3494"/>
                  </a:lnTo>
                  <a:cubicBezTo>
                    <a:pt x="2715" y="3061"/>
                    <a:pt x="2859" y="2556"/>
                    <a:pt x="2859" y="2036"/>
                  </a:cubicBezTo>
                  <a:lnTo>
                    <a:pt x="2859" y="650"/>
                  </a:lnTo>
                  <a:cubicBezTo>
                    <a:pt x="2859" y="477"/>
                    <a:pt x="2758" y="304"/>
                    <a:pt x="2599" y="231"/>
                  </a:cubicBezTo>
                  <a:lnTo>
                    <a:pt x="2166" y="0"/>
                  </a:lnTo>
                  <a:cubicBezTo>
                    <a:pt x="2001" y="192"/>
                    <a:pt x="1554" y="203"/>
                    <a:pt x="1451" y="203"/>
                  </a:cubicBezTo>
                  <a:cubicBezTo>
                    <a:pt x="1438" y="203"/>
                    <a:pt x="1430" y="203"/>
                    <a:pt x="1430" y="203"/>
                  </a:cubicBezTo>
                  <a:cubicBezTo>
                    <a:pt x="1430" y="203"/>
                    <a:pt x="1422" y="203"/>
                    <a:pt x="1408" y="203"/>
                  </a:cubicBezTo>
                  <a:cubicBezTo>
                    <a:pt x="1303" y="203"/>
                    <a:pt x="847" y="192"/>
                    <a:pt x="69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7" name="Google Shape;507;p33"/>
            <p:cNvSpPr/>
            <p:nvPr/>
          </p:nvSpPr>
          <p:spPr>
            <a:xfrm>
              <a:off x="7138190" y="3762708"/>
              <a:ext cx="72935" cy="64134"/>
            </a:xfrm>
            <a:custGeom>
              <a:avLst/>
              <a:gdLst/>
              <a:ahLst/>
              <a:cxnLst/>
              <a:rect l="l" t="t" r="r" b="b"/>
              <a:pathLst>
                <a:path w="1906" h="1676" extrusionOk="0">
                  <a:moveTo>
                    <a:pt x="0" y="1"/>
                  </a:moveTo>
                  <a:lnTo>
                    <a:pt x="0" y="1430"/>
                  </a:lnTo>
                  <a:cubicBezTo>
                    <a:pt x="0" y="1560"/>
                    <a:pt x="101" y="1675"/>
                    <a:pt x="246" y="1675"/>
                  </a:cubicBezTo>
                  <a:lnTo>
                    <a:pt x="1675" y="1675"/>
                  </a:lnTo>
                  <a:cubicBezTo>
                    <a:pt x="1805" y="1675"/>
                    <a:pt x="1906" y="1560"/>
                    <a:pt x="1906" y="1430"/>
                  </a:cubicBezTo>
                  <a:lnTo>
                    <a:pt x="1906"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8" name="Google Shape;508;p33"/>
            <p:cNvSpPr/>
            <p:nvPr/>
          </p:nvSpPr>
          <p:spPr>
            <a:xfrm>
              <a:off x="7119937" y="3642285"/>
              <a:ext cx="18291" cy="120461"/>
            </a:xfrm>
            <a:custGeom>
              <a:avLst/>
              <a:gdLst/>
              <a:ahLst/>
              <a:cxnLst/>
              <a:rect l="l" t="t" r="r" b="b"/>
              <a:pathLst>
                <a:path w="478" h="3148" extrusionOk="0">
                  <a:moveTo>
                    <a:pt x="73" y="1"/>
                  </a:moveTo>
                  <a:cubicBezTo>
                    <a:pt x="30" y="73"/>
                    <a:pt x="1" y="159"/>
                    <a:pt x="1" y="246"/>
                  </a:cubicBezTo>
                  <a:lnTo>
                    <a:pt x="1" y="1632"/>
                  </a:lnTo>
                  <a:cubicBezTo>
                    <a:pt x="1" y="2152"/>
                    <a:pt x="160" y="2657"/>
                    <a:pt x="448" y="3090"/>
                  </a:cubicBezTo>
                  <a:lnTo>
                    <a:pt x="477" y="3148"/>
                  </a:lnTo>
                  <a:lnTo>
                    <a:pt x="477" y="535"/>
                  </a:lnTo>
                  <a:cubicBezTo>
                    <a:pt x="477" y="390"/>
                    <a:pt x="405" y="246"/>
                    <a:pt x="290" y="159"/>
                  </a:cubicBezTo>
                  <a:lnTo>
                    <a:pt x="7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9" name="Google Shape;509;p33"/>
            <p:cNvSpPr/>
            <p:nvPr/>
          </p:nvSpPr>
          <p:spPr>
            <a:xfrm>
              <a:off x="7211087" y="3642285"/>
              <a:ext cx="18827" cy="120461"/>
            </a:xfrm>
            <a:custGeom>
              <a:avLst/>
              <a:gdLst/>
              <a:ahLst/>
              <a:cxnLst/>
              <a:rect l="l" t="t" r="r" b="b"/>
              <a:pathLst>
                <a:path w="492" h="3148" extrusionOk="0">
                  <a:moveTo>
                    <a:pt x="419" y="1"/>
                  </a:moveTo>
                  <a:lnTo>
                    <a:pt x="203" y="159"/>
                  </a:lnTo>
                  <a:cubicBezTo>
                    <a:pt x="73" y="246"/>
                    <a:pt x="1" y="390"/>
                    <a:pt x="1" y="535"/>
                  </a:cubicBezTo>
                  <a:lnTo>
                    <a:pt x="1" y="3148"/>
                  </a:lnTo>
                  <a:lnTo>
                    <a:pt x="44" y="3090"/>
                  </a:lnTo>
                  <a:cubicBezTo>
                    <a:pt x="333" y="2657"/>
                    <a:pt x="477" y="2152"/>
                    <a:pt x="477" y="1632"/>
                  </a:cubicBezTo>
                  <a:lnTo>
                    <a:pt x="477" y="246"/>
                  </a:lnTo>
                  <a:cubicBezTo>
                    <a:pt x="492" y="159"/>
                    <a:pt x="463" y="73"/>
                    <a:pt x="41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0" name="Google Shape;510;p33"/>
            <p:cNvSpPr/>
            <p:nvPr/>
          </p:nvSpPr>
          <p:spPr>
            <a:xfrm>
              <a:off x="7147030" y="3616456"/>
              <a:ext cx="55829" cy="146287"/>
            </a:xfrm>
            <a:custGeom>
              <a:avLst/>
              <a:gdLst/>
              <a:ahLst/>
              <a:cxnLst/>
              <a:rect l="l" t="t" r="r" b="b"/>
              <a:pathLst>
                <a:path w="1459" h="3823" extrusionOk="0">
                  <a:moveTo>
                    <a:pt x="231" y="1"/>
                  </a:moveTo>
                  <a:cubicBezTo>
                    <a:pt x="220" y="1"/>
                    <a:pt x="210" y="4"/>
                    <a:pt x="202" y="12"/>
                  </a:cubicBezTo>
                  <a:lnTo>
                    <a:pt x="0" y="271"/>
                  </a:lnTo>
                  <a:lnTo>
                    <a:pt x="318" y="676"/>
                  </a:lnTo>
                  <a:cubicBezTo>
                    <a:pt x="343" y="701"/>
                    <a:pt x="373" y="716"/>
                    <a:pt x="405" y="716"/>
                  </a:cubicBezTo>
                  <a:cubicBezTo>
                    <a:pt x="428" y="716"/>
                    <a:pt x="452" y="708"/>
                    <a:pt x="477" y="690"/>
                  </a:cubicBezTo>
                  <a:lnTo>
                    <a:pt x="607" y="575"/>
                  </a:lnTo>
                  <a:lnTo>
                    <a:pt x="607" y="3823"/>
                  </a:lnTo>
                  <a:lnTo>
                    <a:pt x="852" y="3823"/>
                  </a:lnTo>
                  <a:lnTo>
                    <a:pt x="852" y="575"/>
                  </a:lnTo>
                  <a:lnTo>
                    <a:pt x="982" y="690"/>
                  </a:lnTo>
                  <a:cubicBezTo>
                    <a:pt x="1006" y="708"/>
                    <a:pt x="1030" y="716"/>
                    <a:pt x="1053" y="716"/>
                  </a:cubicBezTo>
                  <a:cubicBezTo>
                    <a:pt x="1085" y="716"/>
                    <a:pt x="1115" y="701"/>
                    <a:pt x="1141" y="676"/>
                  </a:cubicBezTo>
                  <a:lnTo>
                    <a:pt x="1458" y="271"/>
                  </a:lnTo>
                  <a:lnTo>
                    <a:pt x="1256" y="26"/>
                  </a:lnTo>
                  <a:cubicBezTo>
                    <a:pt x="1249" y="12"/>
                    <a:pt x="1238" y="4"/>
                    <a:pt x="1227" y="4"/>
                  </a:cubicBezTo>
                  <a:cubicBezTo>
                    <a:pt x="1216" y="4"/>
                    <a:pt x="1206" y="12"/>
                    <a:pt x="1198" y="26"/>
                  </a:cubicBezTo>
                  <a:lnTo>
                    <a:pt x="736" y="474"/>
                  </a:lnTo>
                  <a:lnTo>
                    <a:pt x="260" y="12"/>
                  </a:lnTo>
                  <a:cubicBezTo>
                    <a:pt x="253" y="4"/>
                    <a:pt x="242" y="1"/>
                    <a:pt x="231"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1" name="Google Shape;511;p33"/>
            <p:cNvSpPr/>
            <p:nvPr/>
          </p:nvSpPr>
          <p:spPr>
            <a:xfrm>
              <a:off x="7170219" y="3780923"/>
              <a:ext cx="9413" cy="45919"/>
            </a:xfrm>
            <a:custGeom>
              <a:avLst/>
              <a:gdLst/>
              <a:ahLst/>
              <a:cxnLst/>
              <a:rect l="l" t="t" r="r" b="b"/>
              <a:pathLst>
                <a:path w="246" h="1200" extrusionOk="0">
                  <a:moveTo>
                    <a:pt x="130" y="1"/>
                  </a:moveTo>
                  <a:cubicBezTo>
                    <a:pt x="58" y="1"/>
                    <a:pt x="1" y="59"/>
                    <a:pt x="1" y="116"/>
                  </a:cubicBezTo>
                  <a:lnTo>
                    <a:pt x="1" y="1199"/>
                  </a:lnTo>
                  <a:lnTo>
                    <a:pt x="246" y="1199"/>
                  </a:lnTo>
                  <a:lnTo>
                    <a:pt x="246" y="116"/>
                  </a:lnTo>
                  <a:cubicBezTo>
                    <a:pt x="246" y="59"/>
                    <a:pt x="188" y="1"/>
                    <a:pt x="1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2" name="Google Shape;512;p33"/>
            <p:cNvSpPr/>
            <p:nvPr/>
          </p:nvSpPr>
          <p:spPr>
            <a:xfrm>
              <a:off x="7138190" y="3525191"/>
              <a:ext cx="73509" cy="82349"/>
            </a:xfrm>
            <a:custGeom>
              <a:avLst/>
              <a:gdLst/>
              <a:ahLst/>
              <a:cxnLst/>
              <a:rect l="l" t="t" r="r" b="b"/>
              <a:pathLst>
                <a:path w="1921" h="2152" extrusionOk="0">
                  <a:moveTo>
                    <a:pt x="722" y="0"/>
                  </a:moveTo>
                  <a:cubicBezTo>
                    <a:pt x="332" y="0"/>
                    <a:pt x="0" y="318"/>
                    <a:pt x="0" y="722"/>
                  </a:cubicBezTo>
                  <a:lnTo>
                    <a:pt x="0" y="1199"/>
                  </a:lnTo>
                  <a:cubicBezTo>
                    <a:pt x="0" y="1718"/>
                    <a:pt x="433" y="2151"/>
                    <a:pt x="967" y="2151"/>
                  </a:cubicBezTo>
                  <a:cubicBezTo>
                    <a:pt x="1487" y="2151"/>
                    <a:pt x="1920" y="1718"/>
                    <a:pt x="1920" y="1199"/>
                  </a:cubicBezTo>
                  <a:lnTo>
                    <a:pt x="1920" y="722"/>
                  </a:lnTo>
                  <a:cubicBezTo>
                    <a:pt x="1920" y="318"/>
                    <a:pt x="1603" y="0"/>
                    <a:pt x="1198"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3" name="Google Shape;513;p33"/>
            <p:cNvSpPr/>
            <p:nvPr/>
          </p:nvSpPr>
          <p:spPr>
            <a:xfrm>
              <a:off x="7138190" y="3525191"/>
              <a:ext cx="50282" cy="82387"/>
            </a:xfrm>
            <a:custGeom>
              <a:avLst/>
              <a:gdLst/>
              <a:ahLst/>
              <a:cxnLst/>
              <a:rect l="l" t="t" r="r" b="b"/>
              <a:pathLst>
                <a:path w="1314" h="2153" extrusionOk="0">
                  <a:moveTo>
                    <a:pt x="722" y="0"/>
                  </a:moveTo>
                  <a:cubicBezTo>
                    <a:pt x="318" y="0"/>
                    <a:pt x="0" y="318"/>
                    <a:pt x="0" y="722"/>
                  </a:cubicBezTo>
                  <a:lnTo>
                    <a:pt x="0" y="1199"/>
                  </a:lnTo>
                  <a:cubicBezTo>
                    <a:pt x="0" y="1746"/>
                    <a:pt x="442" y="2152"/>
                    <a:pt x="946" y="2152"/>
                  </a:cubicBezTo>
                  <a:cubicBezTo>
                    <a:pt x="1067" y="2152"/>
                    <a:pt x="1191" y="2129"/>
                    <a:pt x="1314" y="2079"/>
                  </a:cubicBezTo>
                  <a:cubicBezTo>
                    <a:pt x="953" y="1935"/>
                    <a:pt x="708" y="1574"/>
                    <a:pt x="722" y="1199"/>
                  </a:cubicBezTo>
                  <a:lnTo>
                    <a:pt x="722" y="708"/>
                  </a:lnTo>
                  <a:cubicBezTo>
                    <a:pt x="722" y="361"/>
                    <a:pt x="967" y="73"/>
                    <a:pt x="1314" y="15"/>
                  </a:cubicBezTo>
                  <a:cubicBezTo>
                    <a:pt x="1271" y="0"/>
                    <a:pt x="1242" y="0"/>
                    <a:pt x="1198"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4" name="Google Shape;514;p33"/>
            <p:cNvSpPr/>
            <p:nvPr/>
          </p:nvSpPr>
          <p:spPr>
            <a:xfrm>
              <a:off x="7137616" y="3524617"/>
              <a:ext cx="73509" cy="37118"/>
            </a:xfrm>
            <a:custGeom>
              <a:avLst/>
              <a:gdLst/>
              <a:ahLst/>
              <a:cxnLst/>
              <a:rect l="l" t="t" r="r" b="b"/>
              <a:pathLst>
                <a:path w="1921" h="970" extrusionOk="0">
                  <a:moveTo>
                    <a:pt x="723" y="1"/>
                  </a:moveTo>
                  <a:cubicBezTo>
                    <a:pt x="333" y="1"/>
                    <a:pt x="1" y="319"/>
                    <a:pt x="1" y="723"/>
                  </a:cubicBezTo>
                  <a:lnTo>
                    <a:pt x="15" y="737"/>
                  </a:lnTo>
                  <a:cubicBezTo>
                    <a:pt x="591" y="884"/>
                    <a:pt x="1192" y="970"/>
                    <a:pt x="1783" y="970"/>
                  </a:cubicBezTo>
                  <a:cubicBezTo>
                    <a:pt x="1829" y="970"/>
                    <a:pt x="1875" y="969"/>
                    <a:pt x="1921" y="968"/>
                  </a:cubicBezTo>
                  <a:lnTo>
                    <a:pt x="1921" y="723"/>
                  </a:lnTo>
                  <a:cubicBezTo>
                    <a:pt x="1921" y="319"/>
                    <a:pt x="1603" y="1"/>
                    <a:pt x="119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5" name="Google Shape;515;p33"/>
            <p:cNvSpPr/>
            <p:nvPr/>
          </p:nvSpPr>
          <p:spPr>
            <a:xfrm>
              <a:off x="7138190" y="3525191"/>
              <a:ext cx="50282" cy="33712"/>
            </a:xfrm>
            <a:custGeom>
              <a:avLst/>
              <a:gdLst/>
              <a:ahLst/>
              <a:cxnLst/>
              <a:rect l="l" t="t" r="r" b="b"/>
              <a:pathLst>
                <a:path w="1314" h="881" extrusionOk="0">
                  <a:moveTo>
                    <a:pt x="722" y="0"/>
                  </a:moveTo>
                  <a:cubicBezTo>
                    <a:pt x="318" y="0"/>
                    <a:pt x="0" y="318"/>
                    <a:pt x="0" y="722"/>
                  </a:cubicBezTo>
                  <a:cubicBezTo>
                    <a:pt x="231" y="794"/>
                    <a:pt x="477" y="838"/>
                    <a:pt x="722" y="881"/>
                  </a:cubicBezTo>
                  <a:lnTo>
                    <a:pt x="722" y="722"/>
                  </a:lnTo>
                  <a:cubicBezTo>
                    <a:pt x="722" y="361"/>
                    <a:pt x="967" y="73"/>
                    <a:pt x="1314" y="15"/>
                  </a:cubicBezTo>
                  <a:cubicBezTo>
                    <a:pt x="1271" y="0"/>
                    <a:pt x="1242" y="0"/>
                    <a:pt x="1198"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6" name="Google Shape;516;p33"/>
            <p:cNvSpPr/>
            <p:nvPr/>
          </p:nvSpPr>
          <p:spPr>
            <a:xfrm>
              <a:off x="7302811" y="3598088"/>
              <a:ext cx="36468" cy="36506"/>
            </a:xfrm>
            <a:custGeom>
              <a:avLst/>
              <a:gdLst/>
              <a:ahLst/>
              <a:cxnLst/>
              <a:rect l="l" t="t" r="r" b="b"/>
              <a:pathLst>
                <a:path w="953" h="954" extrusionOk="0">
                  <a:moveTo>
                    <a:pt x="0" y="1"/>
                  </a:moveTo>
                  <a:lnTo>
                    <a:pt x="0" y="954"/>
                  </a:lnTo>
                  <a:lnTo>
                    <a:pt x="953" y="954"/>
                  </a:lnTo>
                  <a:lnTo>
                    <a:pt x="95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7" name="Google Shape;517;p33"/>
            <p:cNvSpPr/>
            <p:nvPr/>
          </p:nvSpPr>
          <p:spPr>
            <a:xfrm>
              <a:off x="7301127" y="3598088"/>
              <a:ext cx="39835" cy="27513"/>
            </a:xfrm>
            <a:custGeom>
              <a:avLst/>
              <a:gdLst/>
              <a:ahLst/>
              <a:cxnLst/>
              <a:rect l="l" t="t" r="r" b="b"/>
              <a:pathLst>
                <a:path w="1041" h="719" extrusionOk="0">
                  <a:moveTo>
                    <a:pt x="44" y="1"/>
                  </a:moveTo>
                  <a:lnTo>
                    <a:pt x="44" y="492"/>
                  </a:lnTo>
                  <a:cubicBezTo>
                    <a:pt x="44" y="535"/>
                    <a:pt x="30" y="578"/>
                    <a:pt x="1" y="622"/>
                  </a:cubicBezTo>
                  <a:cubicBezTo>
                    <a:pt x="167" y="687"/>
                    <a:pt x="344" y="719"/>
                    <a:pt x="520" y="719"/>
                  </a:cubicBezTo>
                  <a:cubicBezTo>
                    <a:pt x="697" y="719"/>
                    <a:pt x="874" y="687"/>
                    <a:pt x="1040" y="622"/>
                  </a:cubicBezTo>
                  <a:cubicBezTo>
                    <a:pt x="1011" y="578"/>
                    <a:pt x="997" y="535"/>
                    <a:pt x="997" y="492"/>
                  </a:cubicBezTo>
                  <a:lnTo>
                    <a:pt x="997"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8" name="Google Shape;518;p33"/>
            <p:cNvSpPr/>
            <p:nvPr/>
          </p:nvSpPr>
          <p:spPr>
            <a:xfrm>
              <a:off x="7266343" y="3626826"/>
              <a:ext cx="109935" cy="135917"/>
            </a:xfrm>
            <a:custGeom>
              <a:avLst/>
              <a:gdLst/>
              <a:ahLst/>
              <a:cxnLst/>
              <a:rect l="l" t="t" r="r" b="b"/>
              <a:pathLst>
                <a:path w="2873" h="3552" extrusionOk="0">
                  <a:moveTo>
                    <a:pt x="693" y="0"/>
                  </a:moveTo>
                  <a:lnTo>
                    <a:pt x="260" y="231"/>
                  </a:lnTo>
                  <a:cubicBezTo>
                    <a:pt x="101" y="304"/>
                    <a:pt x="0" y="477"/>
                    <a:pt x="0" y="650"/>
                  </a:cubicBezTo>
                  <a:lnTo>
                    <a:pt x="0" y="2036"/>
                  </a:lnTo>
                  <a:cubicBezTo>
                    <a:pt x="0" y="2556"/>
                    <a:pt x="159" y="3061"/>
                    <a:pt x="448" y="3494"/>
                  </a:cubicBezTo>
                  <a:lnTo>
                    <a:pt x="477" y="3552"/>
                  </a:lnTo>
                  <a:lnTo>
                    <a:pt x="2382" y="3552"/>
                  </a:lnTo>
                  <a:lnTo>
                    <a:pt x="2425" y="3494"/>
                  </a:lnTo>
                  <a:cubicBezTo>
                    <a:pt x="2714" y="3061"/>
                    <a:pt x="2873" y="2556"/>
                    <a:pt x="2858" y="2036"/>
                  </a:cubicBezTo>
                  <a:lnTo>
                    <a:pt x="2858" y="650"/>
                  </a:lnTo>
                  <a:cubicBezTo>
                    <a:pt x="2858" y="477"/>
                    <a:pt x="2757" y="304"/>
                    <a:pt x="2599" y="231"/>
                  </a:cubicBezTo>
                  <a:lnTo>
                    <a:pt x="2166" y="0"/>
                  </a:lnTo>
                  <a:cubicBezTo>
                    <a:pt x="2000" y="192"/>
                    <a:pt x="1553" y="203"/>
                    <a:pt x="1451" y="203"/>
                  </a:cubicBezTo>
                  <a:cubicBezTo>
                    <a:pt x="1437" y="203"/>
                    <a:pt x="1429" y="203"/>
                    <a:pt x="1429" y="203"/>
                  </a:cubicBezTo>
                  <a:cubicBezTo>
                    <a:pt x="1429" y="203"/>
                    <a:pt x="1422" y="203"/>
                    <a:pt x="1408" y="203"/>
                  </a:cubicBezTo>
                  <a:cubicBezTo>
                    <a:pt x="1305" y="203"/>
                    <a:pt x="859" y="192"/>
                    <a:pt x="693"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9" name="Google Shape;519;p33"/>
            <p:cNvSpPr/>
            <p:nvPr/>
          </p:nvSpPr>
          <p:spPr>
            <a:xfrm>
              <a:off x="7284558" y="3525191"/>
              <a:ext cx="73509" cy="82349"/>
            </a:xfrm>
            <a:custGeom>
              <a:avLst/>
              <a:gdLst/>
              <a:ahLst/>
              <a:cxnLst/>
              <a:rect l="l" t="t" r="r" b="b"/>
              <a:pathLst>
                <a:path w="1921" h="2152" extrusionOk="0">
                  <a:moveTo>
                    <a:pt x="722" y="0"/>
                  </a:moveTo>
                  <a:cubicBezTo>
                    <a:pt x="318" y="0"/>
                    <a:pt x="1" y="318"/>
                    <a:pt x="1" y="722"/>
                  </a:cubicBezTo>
                  <a:lnTo>
                    <a:pt x="1" y="1199"/>
                  </a:lnTo>
                  <a:cubicBezTo>
                    <a:pt x="1" y="1718"/>
                    <a:pt x="419" y="2151"/>
                    <a:pt x="953" y="2151"/>
                  </a:cubicBezTo>
                  <a:cubicBezTo>
                    <a:pt x="1488" y="2151"/>
                    <a:pt x="1921" y="1718"/>
                    <a:pt x="1921" y="1199"/>
                  </a:cubicBezTo>
                  <a:lnTo>
                    <a:pt x="1921" y="722"/>
                  </a:lnTo>
                  <a:cubicBezTo>
                    <a:pt x="1921" y="318"/>
                    <a:pt x="1603" y="0"/>
                    <a:pt x="1199"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0" name="Google Shape;520;p33"/>
            <p:cNvSpPr/>
            <p:nvPr/>
          </p:nvSpPr>
          <p:spPr>
            <a:xfrm>
              <a:off x="7284022" y="3525191"/>
              <a:ext cx="50856" cy="82387"/>
            </a:xfrm>
            <a:custGeom>
              <a:avLst/>
              <a:gdLst/>
              <a:ahLst/>
              <a:cxnLst/>
              <a:rect l="l" t="t" r="r" b="b"/>
              <a:pathLst>
                <a:path w="1329" h="2153" extrusionOk="0">
                  <a:moveTo>
                    <a:pt x="722" y="0"/>
                  </a:moveTo>
                  <a:cubicBezTo>
                    <a:pt x="332" y="0"/>
                    <a:pt x="0" y="318"/>
                    <a:pt x="0" y="722"/>
                  </a:cubicBezTo>
                  <a:lnTo>
                    <a:pt x="0" y="1199"/>
                  </a:lnTo>
                  <a:cubicBezTo>
                    <a:pt x="0" y="1746"/>
                    <a:pt x="451" y="2152"/>
                    <a:pt x="952" y="2152"/>
                  </a:cubicBezTo>
                  <a:cubicBezTo>
                    <a:pt x="1071" y="2152"/>
                    <a:pt x="1194" y="2129"/>
                    <a:pt x="1314" y="2079"/>
                  </a:cubicBezTo>
                  <a:cubicBezTo>
                    <a:pt x="953" y="1935"/>
                    <a:pt x="722" y="1574"/>
                    <a:pt x="722" y="1199"/>
                  </a:cubicBezTo>
                  <a:lnTo>
                    <a:pt x="722" y="708"/>
                  </a:lnTo>
                  <a:cubicBezTo>
                    <a:pt x="736" y="361"/>
                    <a:pt x="982" y="73"/>
                    <a:pt x="1328" y="15"/>
                  </a:cubicBezTo>
                  <a:cubicBezTo>
                    <a:pt x="1285" y="0"/>
                    <a:pt x="1242" y="0"/>
                    <a:pt x="1198"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1" name="Google Shape;521;p33"/>
            <p:cNvSpPr/>
            <p:nvPr/>
          </p:nvSpPr>
          <p:spPr>
            <a:xfrm>
              <a:off x="7284558" y="3762708"/>
              <a:ext cx="72973" cy="64134"/>
            </a:xfrm>
            <a:custGeom>
              <a:avLst/>
              <a:gdLst/>
              <a:ahLst/>
              <a:cxnLst/>
              <a:rect l="l" t="t" r="r" b="b"/>
              <a:pathLst>
                <a:path w="1907" h="1676" extrusionOk="0">
                  <a:moveTo>
                    <a:pt x="1" y="1"/>
                  </a:moveTo>
                  <a:lnTo>
                    <a:pt x="1" y="1430"/>
                  </a:lnTo>
                  <a:cubicBezTo>
                    <a:pt x="1" y="1560"/>
                    <a:pt x="102" y="1675"/>
                    <a:pt x="232" y="1675"/>
                  </a:cubicBezTo>
                  <a:lnTo>
                    <a:pt x="1675" y="1675"/>
                  </a:lnTo>
                  <a:cubicBezTo>
                    <a:pt x="1805" y="1675"/>
                    <a:pt x="1906" y="1560"/>
                    <a:pt x="1906" y="1430"/>
                  </a:cubicBezTo>
                  <a:lnTo>
                    <a:pt x="1906"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2" name="Google Shape;522;p33"/>
            <p:cNvSpPr/>
            <p:nvPr/>
          </p:nvSpPr>
          <p:spPr>
            <a:xfrm>
              <a:off x="7266343" y="3642285"/>
              <a:ext cx="18253" cy="120461"/>
            </a:xfrm>
            <a:custGeom>
              <a:avLst/>
              <a:gdLst/>
              <a:ahLst/>
              <a:cxnLst/>
              <a:rect l="l" t="t" r="r" b="b"/>
              <a:pathLst>
                <a:path w="477" h="3148" extrusionOk="0">
                  <a:moveTo>
                    <a:pt x="72" y="1"/>
                  </a:moveTo>
                  <a:cubicBezTo>
                    <a:pt x="15" y="73"/>
                    <a:pt x="0" y="159"/>
                    <a:pt x="0" y="246"/>
                  </a:cubicBezTo>
                  <a:lnTo>
                    <a:pt x="0" y="1632"/>
                  </a:lnTo>
                  <a:cubicBezTo>
                    <a:pt x="0" y="2152"/>
                    <a:pt x="145" y="2657"/>
                    <a:pt x="433" y="3090"/>
                  </a:cubicBezTo>
                  <a:lnTo>
                    <a:pt x="477" y="3148"/>
                  </a:lnTo>
                  <a:lnTo>
                    <a:pt x="477" y="535"/>
                  </a:lnTo>
                  <a:cubicBezTo>
                    <a:pt x="477" y="390"/>
                    <a:pt x="404" y="246"/>
                    <a:pt x="289" y="159"/>
                  </a:cubicBezTo>
                  <a:lnTo>
                    <a:pt x="7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3" name="Google Shape;523;p33"/>
            <p:cNvSpPr/>
            <p:nvPr/>
          </p:nvSpPr>
          <p:spPr>
            <a:xfrm>
              <a:off x="7357493" y="3642285"/>
              <a:ext cx="18253" cy="120461"/>
            </a:xfrm>
            <a:custGeom>
              <a:avLst/>
              <a:gdLst/>
              <a:ahLst/>
              <a:cxnLst/>
              <a:rect l="l" t="t" r="r" b="b"/>
              <a:pathLst>
                <a:path w="477" h="3148" extrusionOk="0">
                  <a:moveTo>
                    <a:pt x="404" y="1"/>
                  </a:moveTo>
                  <a:lnTo>
                    <a:pt x="188" y="159"/>
                  </a:lnTo>
                  <a:cubicBezTo>
                    <a:pt x="72" y="246"/>
                    <a:pt x="0" y="390"/>
                    <a:pt x="0" y="535"/>
                  </a:cubicBezTo>
                  <a:lnTo>
                    <a:pt x="0" y="3148"/>
                  </a:lnTo>
                  <a:lnTo>
                    <a:pt x="43" y="3090"/>
                  </a:lnTo>
                  <a:cubicBezTo>
                    <a:pt x="332" y="2657"/>
                    <a:pt x="476" y="2152"/>
                    <a:pt x="476" y="1632"/>
                  </a:cubicBezTo>
                  <a:lnTo>
                    <a:pt x="476" y="246"/>
                  </a:lnTo>
                  <a:cubicBezTo>
                    <a:pt x="476" y="159"/>
                    <a:pt x="462" y="73"/>
                    <a:pt x="40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4" name="Google Shape;524;p33"/>
            <p:cNvSpPr/>
            <p:nvPr/>
          </p:nvSpPr>
          <p:spPr>
            <a:xfrm>
              <a:off x="7292862" y="3616609"/>
              <a:ext cx="56364" cy="146134"/>
            </a:xfrm>
            <a:custGeom>
              <a:avLst/>
              <a:gdLst/>
              <a:ahLst/>
              <a:cxnLst/>
              <a:rect l="l" t="t" r="r" b="b"/>
              <a:pathLst>
                <a:path w="1473" h="3819" extrusionOk="0">
                  <a:moveTo>
                    <a:pt x="244" y="0"/>
                  </a:moveTo>
                  <a:cubicBezTo>
                    <a:pt x="231" y="0"/>
                    <a:pt x="217" y="8"/>
                    <a:pt x="202" y="22"/>
                  </a:cubicBezTo>
                  <a:lnTo>
                    <a:pt x="0" y="267"/>
                  </a:lnTo>
                  <a:lnTo>
                    <a:pt x="332" y="672"/>
                  </a:lnTo>
                  <a:cubicBezTo>
                    <a:pt x="349" y="697"/>
                    <a:pt x="380" y="712"/>
                    <a:pt x="412" y="712"/>
                  </a:cubicBezTo>
                  <a:cubicBezTo>
                    <a:pt x="435" y="712"/>
                    <a:pt x="458" y="704"/>
                    <a:pt x="477" y="686"/>
                  </a:cubicBezTo>
                  <a:lnTo>
                    <a:pt x="621" y="571"/>
                  </a:lnTo>
                  <a:lnTo>
                    <a:pt x="621" y="3819"/>
                  </a:lnTo>
                  <a:lnTo>
                    <a:pt x="852" y="3819"/>
                  </a:lnTo>
                  <a:lnTo>
                    <a:pt x="852" y="571"/>
                  </a:lnTo>
                  <a:lnTo>
                    <a:pt x="996" y="686"/>
                  </a:lnTo>
                  <a:cubicBezTo>
                    <a:pt x="1014" y="704"/>
                    <a:pt x="1038" y="712"/>
                    <a:pt x="1061" y="712"/>
                  </a:cubicBezTo>
                  <a:cubicBezTo>
                    <a:pt x="1092" y="712"/>
                    <a:pt x="1124" y="697"/>
                    <a:pt x="1141" y="672"/>
                  </a:cubicBezTo>
                  <a:lnTo>
                    <a:pt x="1473" y="267"/>
                  </a:lnTo>
                  <a:lnTo>
                    <a:pt x="1271" y="22"/>
                  </a:lnTo>
                  <a:cubicBezTo>
                    <a:pt x="1256" y="8"/>
                    <a:pt x="1242" y="0"/>
                    <a:pt x="1229" y="0"/>
                  </a:cubicBezTo>
                  <a:cubicBezTo>
                    <a:pt x="1216" y="0"/>
                    <a:pt x="1206" y="8"/>
                    <a:pt x="1198" y="22"/>
                  </a:cubicBezTo>
                  <a:lnTo>
                    <a:pt x="736" y="484"/>
                  </a:lnTo>
                  <a:lnTo>
                    <a:pt x="274" y="22"/>
                  </a:lnTo>
                  <a:cubicBezTo>
                    <a:pt x="267" y="8"/>
                    <a:pt x="256" y="0"/>
                    <a:pt x="24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5" name="Google Shape;525;p33"/>
            <p:cNvSpPr/>
            <p:nvPr/>
          </p:nvSpPr>
          <p:spPr>
            <a:xfrm>
              <a:off x="7316587" y="3780923"/>
              <a:ext cx="8878" cy="45919"/>
            </a:xfrm>
            <a:custGeom>
              <a:avLst/>
              <a:gdLst/>
              <a:ahLst/>
              <a:cxnLst/>
              <a:rect l="l" t="t" r="r" b="b"/>
              <a:pathLst>
                <a:path w="232" h="1200" extrusionOk="0">
                  <a:moveTo>
                    <a:pt x="116" y="1"/>
                  </a:moveTo>
                  <a:cubicBezTo>
                    <a:pt x="44" y="1"/>
                    <a:pt x="1" y="59"/>
                    <a:pt x="1" y="116"/>
                  </a:cubicBezTo>
                  <a:lnTo>
                    <a:pt x="1" y="1199"/>
                  </a:lnTo>
                  <a:lnTo>
                    <a:pt x="232" y="1199"/>
                  </a:lnTo>
                  <a:lnTo>
                    <a:pt x="232" y="116"/>
                  </a:lnTo>
                  <a:cubicBezTo>
                    <a:pt x="232" y="59"/>
                    <a:pt x="189" y="1"/>
                    <a:pt x="11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6" name="Google Shape;526;p33"/>
            <p:cNvSpPr/>
            <p:nvPr/>
          </p:nvSpPr>
          <p:spPr>
            <a:xfrm>
              <a:off x="7284022" y="3524617"/>
              <a:ext cx="73509" cy="37118"/>
            </a:xfrm>
            <a:custGeom>
              <a:avLst/>
              <a:gdLst/>
              <a:ahLst/>
              <a:cxnLst/>
              <a:rect l="l" t="t" r="r" b="b"/>
              <a:pathLst>
                <a:path w="1921" h="970" extrusionOk="0">
                  <a:moveTo>
                    <a:pt x="722" y="1"/>
                  </a:moveTo>
                  <a:cubicBezTo>
                    <a:pt x="318" y="1"/>
                    <a:pt x="0" y="319"/>
                    <a:pt x="0" y="723"/>
                  </a:cubicBezTo>
                  <a:lnTo>
                    <a:pt x="15" y="737"/>
                  </a:lnTo>
                  <a:cubicBezTo>
                    <a:pt x="591" y="884"/>
                    <a:pt x="1179" y="970"/>
                    <a:pt x="1780" y="970"/>
                  </a:cubicBezTo>
                  <a:cubicBezTo>
                    <a:pt x="1826" y="970"/>
                    <a:pt x="1873" y="969"/>
                    <a:pt x="1920" y="968"/>
                  </a:cubicBezTo>
                  <a:lnTo>
                    <a:pt x="1920" y="723"/>
                  </a:lnTo>
                  <a:cubicBezTo>
                    <a:pt x="1920" y="319"/>
                    <a:pt x="1603" y="1"/>
                    <a:pt x="119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33"/>
            <p:cNvSpPr/>
            <p:nvPr/>
          </p:nvSpPr>
          <p:spPr>
            <a:xfrm>
              <a:off x="7284022" y="3525191"/>
              <a:ext cx="50856" cy="33712"/>
            </a:xfrm>
            <a:custGeom>
              <a:avLst/>
              <a:gdLst/>
              <a:ahLst/>
              <a:cxnLst/>
              <a:rect l="l" t="t" r="r" b="b"/>
              <a:pathLst>
                <a:path w="1329" h="881" extrusionOk="0">
                  <a:moveTo>
                    <a:pt x="722" y="0"/>
                  </a:moveTo>
                  <a:cubicBezTo>
                    <a:pt x="332" y="0"/>
                    <a:pt x="0" y="318"/>
                    <a:pt x="0" y="722"/>
                  </a:cubicBezTo>
                  <a:cubicBezTo>
                    <a:pt x="246" y="794"/>
                    <a:pt x="477" y="838"/>
                    <a:pt x="722" y="881"/>
                  </a:cubicBezTo>
                  <a:lnTo>
                    <a:pt x="722" y="722"/>
                  </a:lnTo>
                  <a:cubicBezTo>
                    <a:pt x="736" y="361"/>
                    <a:pt x="982" y="73"/>
                    <a:pt x="1328" y="15"/>
                  </a:cubicBezTo>
                  <a:cubicBezTo>
                    <a:pt x="1285" y="0"/>
                    <a:pt x="1242" y="0"/>
                    <a:pt x="1198"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33"/>
            <p:cNvSpPr/>
            <p:nvPr/>
          </p:nvSpPr>
          <p:spPr>
            <a:xfrm>
              <a:off x="7449178" y="3598088"/>
              <a:ext cx="36506" cy="36506"/>
            </a:xfrm>
            <a:custGeom>
              <a:avLst/>
              <a:gdLst/>
              <a:ahLst/>
              <a:cxnLst/>
              <a:rect l="l" t="t" r="r" b="b"/>
              <a:pathLst>
                <a:path w="954" h="954" extrusionOk="0">
                  <a:moveTo>
                    <a:pt x="0" y="1"/>
                  </a:moveTo>
                  <a:lnTo>
                    <a:pt x="0" y="954"/>
                  </a:lnTo>
                  <a:lnTo>
                    <a:pt x="953" y="954"/>
                  </a:lnTo>
                  <a:lnTo>
                    <a:pt x="95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33"/>
            <p:cNvSpPr/>
            <p:nvPr/>
          </p:nvSpPr>
          <p:spPr>
            <a:xfrm>
              <a:off x="7446959" y="3598088"/>
              <a:ext cx="40371" cy="27513"/>
            </a:xfrm>
            <a:custGeom>
              <a:avLst/>
              <a:gdLst/>
              <a:ahLst/>
              <a:cxnLst/>
              <a:rect l="l" t="t" r="r" b="b"/>
              <a:pathLst>
                <a:path w="1055" h="719" extrusionOk="0">
                  <a:moveTo>
                    <a:pt x="58" y="1"/>
                  </a:moveTo>
                  <a:lnTo>
                    <a:pt x="58" y="492"/>
                  </a:lnTo>
                  <a:cubicBezTo>
                    <a:pt x="58" y="535"/>
                    <a:pt x="30" y="578"/>
                    <a:pt x="1" y="622"/>
                  </a:cubicBezTo>
                  <a:cubicBezTo>
                    <a:pt x="174" y="687"/>
                    <a:pt x="354" y="719"/>
                    <a:pt x="533" y="719"/>
                  </a:cubicBezTo>
                  <a:cubicBezTo>
                    <a:pt x="712" y="719"/>
                    <a:pt x="888" y="687"/>
                    <a:pt x="1054" y="622"/>
                  </a:cubicBezTo>
                  <a:cubicBezTo>
                    <a:pt x="1026" y="578"/>
                    <a:pt x="1011" y="535"/>
                    <a:pt x="1011" y="492"/>
                  </a:cubicBezTo>
                  <a:lnTo>
                    <a:pt x="1011"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33"/>
            <p:cNvSpPr/>
            <p:nvPr/>
          </p:nvSpPr>
          <p:spPr>
            <a:xfrm>
              <a:off x="7412711" y="3626826"/>
              <a:ext cx="109400" cy="135917"/>
            </a:xfrm>
            <a:custGeom>
              <a:avLst/>
              <a:gdLst/>
              <a:ahLst/>
              <a:cxnLst/>
              <a:rect l="l" t="t" r="r" b="b"/>
              <a:pathLst>
                <a:path w="2859" h="3552" extrusionOk="0">
                  <a:moveTo>
                    <a:pt x="694" y="0"/>
                  </a:moveTo>
                  <a:lnTo>
                    <a:pt x="261" y="231"/>
                  </a:lnTo>
                  <a:cubicBezTo>
                    <a:pt x="102" y="304"/>
                    <a:pt x="1" y="477"/>
                    <a:pt x="1" y="650"/>
                  </a:cubicBezTo>
                  <a:lnTo>
                    <a:pt x="1" y="2036"/>
                  </a:lnTo>
                  <a:cubicBezTo>
                    <a:pt x="1" y="2556"/>
                    <a:pt x="145" y="3061"/>
                    <a:pt x="434" y="3494"/>
                  </a:cubicBezTo>
                  <a:lnTo>
                    <a:pt x="477" y="3552"/>
                  </a:lnTo>
                  <a:lnTo>
                    <a:pt x="2383" y="3552"/>
                  </a:lnTo>
                  <a:lnTo>
                    <a:pt x="2426" y="3494"/>
                  </a:lnTo>
                  <a:cubicBezTo>
                    <a:pt x="2715" y="3061"/>
                    <a:pt x="2859" y="2556"/>
                    <a:pt x="2859" y="2036"/>
                  </a:cubicBezTo>
                  <a:lnTo>
                    <a:pt x="2859" y="650"/>
                  </a:lnTo>
                  <a:cubicBezTo>
                    <a:pt x="2859" y="477"/>
                    <a:pt x="2758" y="304"/>
                    <a:pt x="2599" y="231"/>
                  </a:cubicBezTo>
                  <a:lnTo>
                    <a:pt x="2166" y="0"/>
                  </a:lnTo>
                  <a:cubicBezTo>
                    <a:pt x="2000" y="192"/>
                    <a:pt x="1554" y="203"/>
                    <a:pt x="1451" y="203"/>
                  </a:cubicBezTo>
                  <a:cubicBezTo>
                    <a:pt x="1437" y="203"/>
                    <a:pt x="1430" y="203"/>
                    <a:pt x="1430" y="203"/>
                  </a:cubicBezTo>
                  <a:cubicBezTo>
                    <a:pt x="1430" y="203"/>
                    <a:pt x="1422" y="203"/>
                    <a:pt x="1408" y="203"/>
                  </a:cubicBezTo>
                  <a:cubicBezTo>
                    <a:pt x="1303" y="203"/>
                    <a:pt x="846" y="192"/>
                    <a:pt x="69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33"/>
            <p:cNvSpPr/>
            <p:nvPr/>
          </p:nvSpPr>
          <p:spPr>
            <a:xfrm>
              <a:off x="7430390" y="3762708"/>
              <a:ext cx="72973" cy="64134"/>
            </a:xfrm>
            <a:custGeom>
              <a:avLst/>
              <a:gdLst/>
              <a:ahLst/>
              <a:cxnLst/>
              <a:rect l="l" t="t" r="r" b="b"/>
              <a:pathLst>
                <a:path w="1907" h="1676" extrusionOk="0">
                  <a:moveTo>
                    <a:pt x="1" y="1"/>
                  </a:moveTo>
                  <a:lnTo>
                    <a:pt x="1" y="1430"/>
                  </a:lnTo>
                  <a:cubicBezTo>
                    <a:pt x="1" y="1560"/>
                    <a:pt x="102" y="1675"/>
                    <a:pt x="246" y="1675"/>
                  </a:cubicBezTo>
                  <a:lnTo>
                    <a:pt x="1675" y="1675"/>
                  </a:lnTo>
                  <a:cubicBezTo>
                    <a:pt x="1805" y="1675"/>
                    <a:pt x="1906" y="1560"/>
                    <a:pt x="1906" y="1430"/>
                  </a:cubicBezTo>
                  <a:lnTo>
                    <a:pt x="1906"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33"/>
            <p:cNvSpPr/>
            <p:nvPr/>
          </p:nvSpPr>
          <p:spPr>
            <a:xfrm>
              <a:off x="7412175" y="3642285"/>
              <a:ext cx="18253" cy="120461"/>
            </a:xfrm>
            <a:custGeom>
              <a:avLst/>
              <a:gdLst/>
              <a:ahLst/>
              <a:cxnLst/>
              <a:rect l="l" t="t" r="r" b="b"/>
              <a:pathLst>
                <a:path w="477" h="3148" extrusionOk="0">
                  <a:moveTo>
                    <a:pt x="72" y="1"/>
                  </a:moveTo>
                  <a:cubicBezTo>
                    <a:pt x="29" y="73"/>
                    <a:pt x="0" y="159"/>
                    <a:pt x="0" y="246"/>
                  </a:cubicBezTo>
                  <a:lnTo>
                    <a:pt x="0" y="1632"/>
                  </a:lnTo>
                  <a:cubicBezTo>
                    <a:pt x="0" y="2152"/>
                    <a:pt x="159" y="2657"/>
                    <a:pt x="448" y="3090"/>
                  </a:cubicBezTo>
                  <a:lnTo>
                    <a:pt x="477" y="3148"/>
                  </a:lnTo>
                  <a:lnTo>
                    <a:pt x="477" y="535"/>
                  </a:lnTo>
                  <a:cubicBezTo>
                    <a:pt x="477" y="390"/>
                    <a:pt x="404" y="246"/>
                    <a:pt x="289" y="159"/>
                  </a:cubicBezTo>
                  <a:lnTo>
                    <a:pt x="72"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33"/>
            <p:cNvSpPr/>
            <p:nvPr/>
          </p:nvSpPr>
          <p:spPr>
            <a:xfrm>
              <a:off x="7503861" y="3642285"/>
              <a:ext cx="18253" cy="120461"/>
            </a:xfrm>
            <a:custGeom>
              <a:avLst/>
              <a:gdLst/>
              <a:ahLst/>
              <a:cxnLst/>
              <a:rect l="l" t="t" r="r" b="b"/>
              <a:pathLst>
                <a:path w="477" h="3148" extrusionOk="0">
                  <a:moveTo>
                    <a:pt x="405" y="1"/>
                  </a:moveTo>
                  <a:lnTo>
                    <a:pt x="188" y="159"/>
                  </a:lnTo>
                  <a:cubicBezTo>
                    <a:pt x="73" y="246"/>
                    <a:pt x="1" y="390"/>
                    <a:pt x="1" y="535"/>
                  </a:cubicBezTo>
                  <a:lnTo>
                    <a:pt x="1" y="3148"/>
                  </a:lnTo>
                  <a:lnTo>
                    <a:pt x="29" y="3090"/>
                  </a:lnTo>
                  <a:cubicBezTo>
                    <a:pt x="318" y="2657"/>
                    <a:pt x="477" y="2152"/>
                    <a:pt x="477" y="1632"/>
                  </a:cubicBezTo>
                  <a:lnTo>
                    <a:pt x="477" y="246"/>
                  </a:lnTo>
                  <a:cubicBezTo>
                    <a:pt x="477" y="159"/>
                    <a:pt x="448" y="73"/>
                    <a:pt x="405"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4" name="Google Shape;534;p33"/>
            <p:cNvSpPr/>
            <p:nvPr/>
          </p:nvSpPr>
          <p:spPr>
            <a:xfrm>
              <a:off x="7439229" y="3616609"/>
              <a:ext cx="56364" cy="146134"/>
            </a:xfrm>
            <a:custGeom>
              <a:avLst/>
              <a:gdLst/>
              <a:ahLst/>
              <a:cxnLst/>
              <a:rect l="l" t="t" r="r" b="b"/>
              <a:pathLst>
                <a:path w="1473" h="3819" extrusionOk="0">
                  <a:moveTo>
                    <a:pt x="233" y="0"/>
                  </a:moveTo>
                  <a:cubicBezTo>
                    <a:pt x="221" y="0"/>
                    <a:pt x="210" y="8"/>
                    <a:pt x="203" y="22"/>
                  </a:cubicBezTo>
                  <a:lnTo>
                    <a:pt x="1" y="267"/>
                  </a:lnTo>
                  <a:lnTo>
                    <a:pt x="318" y="672"/>
                  </a:lnTo>
                  <a:cubicBezTo>
                    <a:pt x="343" y="697"/>
                    <a:pt x="378" y="712"/>
                    <a:pt x="412" y="712"/>
                  </a:cubicBezTo>
                  <a:cubicBezTo>
                    <a:pt x="436" y="712"/>
                    <a:pt x="459" y="704"/>
                    <a:pt x="477" y="686"/>
                  </a:cubicBezTo>
                  <a:lnTo>
                    <a:pt x="607" y="571"/>
                  </a:lnTo>
                  <a:lnTo>
                    <a:pt x="607" y="3819"/>
                  </a:lnTo>
                  <a:lnTo>
                    <a:pt x="852" y="3819"/>
                  </a:lnTo>
                  <a:lnTo>
                    <a:pt x="852" y="571"/>
                  </a:lnTo>
                  <a:lnTo>
                    <a:pt x="997" y="686"/>
                  </a:lnTo>
                  <a:cubicBezTo>
                    <a:pt x="1015" y="704"/>
                    <a:pt x="1038" y="712"/>
                    <a:pt x="1061" y="712"/>
                  </a:cubicBezTo>
                  <a:cubicBezTo>
                    <a:pt x="1093" y="712"/>
                    <a:pt x="1124" y="697"/>
                    <a:pt x="1141" y="672"/>
                  </a:cubicBezTo>
                  <a:lnTo>
                    <a:pt x="1473" y="267"/>
                  </a:lnTo>
                  <a:lnTo>
                    <a:pt x="1256" y="22"/>
                  </a:lnTo>
                  <a:cubicBezTo>
                    <a:pt x="1249" y="8"/>
                    <a:pt x="1238" y="0"/>
                    <a:pt x="1228" y="0"/>
                  </a:cubicBezTo>
                  <a:cubicBezTo>
                    <a:pt x="1217" y="0"/>
                    <a:pt x="1206" y="8"/>
                    <a:pt x="1199" y="22"/>
                  </a:cubicBezTo>
                  <a:lnTo>
                    <a:pt x="737" y="484"/>
                  </a:lnTo>
                  <a:lnTo>
                    <a:pt x="275" y="22"/>
                  </a:lnTo>
                  <a:cubicBezTo>
                    <a:pt x="260" y="8"/>
                    <a:pt x="246" y="0"/>
                    <a:pt x="233"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5" name="Google Shape;535;p33"/>
            <p:cNvSpPr/>
            <p:nvPr/>
          </p:nvSpPr>
          <p:spPr>
            <a:xfrm>
              <a:off x="7462418" y="3780923"/>
              <a:ext cx="9452" cy="45919"/>
            </a:xfrm>
            <a:custGeom>
              <a:avLst/>
              <a:gdLst/>
              <a:ahLst/>
              <a:cxnLst/>
              <a:rect l="l" t="t" r="r" b="b"/>
              <a:pathLst>
                <a:path w="247" h="1200" extrusionOk="0">
                  <a:moveTo>
                    <a:pt x="131" y="1"/>
                  </a:moveTo>
                  <a:cubicBezTo>
                    <a:pt x="59" y="1"/>
                    <a:pt x="15" y="59"/>
                    <a:pt x="1" y="116"/>
                  </a:cubicBezTo>
                  <a:lnTo>
                    <a:pt x="1" y="1199"/>
                  </a:lnTo>
                  <a:lnTo>
                    <a:pt x="246" y="1199"/>
                  </a:lnTo>
                  <a:lnTo>
                    <a:pt x="246" y="116"/>
                  </a:lnTo>
                  <a:cubicBezTo>
                    <a:pt x="246" y="59"/>
                    <a:pt x="189" y="1"/>
                    <a:pt x="1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33"/>
            <p:cNvSpPr/>
            <p:nvPr/>
          </p:nvSpPr>
          <p:spPr>
            <a:xfrm>
              <a:off x="7430964" y="3525191"/>
              <a:ext cx="73471" cy="82349"/>
            </a:xfrm>
            <a:custGeom>
              <a:avLst/>
              <a:gdLst/>
              <a:ahLst/>
              <a:cxnLst/>
              <a:rect l="l" t="t" r="r" b="b"/>
              <a:pathLst>
                <a:path w="1920" h="2152" extrusionOk="0">
                  <a:moveTo>
                    <a:pt x="722" y="0"/>
                  </a:moveTo>
                  <a:cubicBezTo>
                    <a:pt x="318" y="0"/>
                    <a:pt x="0" y="318"/>
                    <a:pt x="0" y="722"/>
                  </a:cubicBezTo>
                  <a:lnTo>
                    <a:pt x="0" y="1199"/>
                  </a:lnTo>
                  <a:cubicBezTo>
                    <a:pt x="0" y="1718"/>
                    <a:pt x="419" y="2151"/>
                    <a:pt x="953" y="2151"/>
                  </a:cubicBezTo>
                  <a:cubicBezTo>
                    <a:pt x="1487" y="2151"/>
                    <a:pt x="1920" y="1718"/>
                    <a:pt x="1920" y="1199"/>
                  </a:cubicBezTo>
                  <a:lnTo>
                    <a:pt x="1920" y="722"/>
                  </a:lnTo>
                  <a:cubicBezTo>
                    <a:pt x="1920" y="318"/>
                    <a:pt x="1588" y="0"/>
                    <a:pt x="1198"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33"/>
            <p:cNvSpPr/>
            <p:nvPr/>
          </p:nvSpPr>
          <p:spPr>
            <a:xfrm>
              <a:off x="7430390" y="3525191"/>
              <a:ext cx="50320" cy="82387"/>
            </a:xfrm>
            <a:custGeom>
              <a:avLst/>
              <a:gdLst/>
              <a:ahLst/>
              <a:cxnLst/>
              <a:rect l="l" t="t" r="r" b="b"/>
              <a:pathLst>
                <a:path w="1315" h="2153" extrusionOk="0">
                  <a:moveTo>
                    <a:pt x="722" y="0"/>
                  </a:moveTo>
                  <a:cubicBezTo>
                    <a:pt x="318" y="0"/>
                    <a:pt x="1" y="318"/>
                    <a:pt x="1" y="722"/>
                  </a:cubicBezTo>
                  <a:lnTo>
                    <a:pt x="1" y="1199"/>
                  </a:lnTo>
                  <a:cubicBezTo>
                    <a:pt x="1" y="1746"/>
                    <a:pt x="452" y="2152"/>
                    <a:pt x="952" y="2152"/>
                  </a:cubicBezTo>
                  <a:cubicBezTo>
                    <a:pt x="1072" y="2152"/>
                    <a:pt x="1194" y="2129"/>
                    <a:pt x="1314" y="2079"/>
                  </a:cubicBezTo>
                  <a:cubicBezTo>
                    <a:pt x="953" y="1935"/>
                    <a:pt x="722" y="1574"/>
                    <a:pt x="722" y="1199"/>
                  </a:cubicBezTo>
                  <a:lnTo>
                    <a:pt x="722" y="708"/>
                  </a:lnTo>
                  <a:cubicBezTo>
                    <a:pt x="722" y="361"/>
                    <a:pt x="982" y="73"/>
                    <a:pt x="1314" y="15"/>
                  </a:cubicBezTo>
                  <a:cubicBezTo>
                    <a:pt x="1285" y="0"/>
                    <a:pt x="1242" y="0"/>
                    <a:pt x="1199"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33"/>
            <p:cNvSpPr/>
            <p:nvPr/>
          </p:nvSpPr>
          <p:spPr>
            <a:xfrm>
              <a:off x="7430390" y="3524617"/>
              <a:ext cx="73509" cy="37118"/>
            </a:xfrm>
            <a:custGeom>
              <a:avLst/>
              <a:gdLst/>
              <a:ahLst/>
              <a:cxnLst/>
              <a:rect l="l" t="t" r="r" b="b"/>
              <a:pathLst>
                <a:path w="1921" h="970" extrusionOk="0">
                  <a:moveTo>
                    <a:pt x="722" y="1"/>
                  </a:moveTo>
                  <a:cubicBezTo>
                    <a:pt x="318" y="1"/>
                    <a:pt x="1" y="319"/>
                    <a:pt x="1" y="723"/>
                  </a:cubicBezTo>
                  <a:lnTo>
                    <a:pt x="1" y="737"/>
                  </a:lnTo>
                  <a:cubicBezTo>
                    <a:pt x="577" y="884"/>
                    <a:pt x="1177" y="970"/>
                    <a:pt x="1780" y="970"/>
                  </a:cubicBezTo>
                  <a:cubicBezTo>
                    <a:pt x="1827" y="970"/>
                    <a:pt x="1874" y="969"/>
                    <a:pt x="1921" y="968"/>
                  </a:cubicBezTo>
                  <a:lnTo>
                    <a:pt x="1921" y="723"/>
                  </a:lnTo>
                  <a:cubicBezTo>
                    <a:pt x="1921" y="319"/>
                    <a:pt x="1589" y="1"/>
                    <a:pt x="119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9" name="Google Shape;539;p33"/>
            <p:cNvSpPr/>
            <p:nvPr/>
          </p:nvSpPr>
          <p:spPr>
            <a:xfrm>
              <a:off x="7430390" y="3525191"/>
              <a:ext cx="50320" cy="33712"/>
            </a:xfrm>
            <a:custGeom>
              <a:avLst/>
              <a:gdLst/>
              <a:ahLst/>
              <a:cxnLst/>
              <a:rect l="l" t="t" r="r" b="b"/>
              <a:pathLst>
                <a:path w="1315" h="881" extrusionOk="0">
                  <a:moveTo>
                    <a:pt x="722" y="0"/>
                  </a:moveTo>
                  <a:cubicBezTo>
                    <a:pt x="318" y="0"/>
                    <a:pt x="1" y="318"/>
                    <a:pt x="1" y="722"/>
                  </a:cubicBezTo>
                  <a:cubicBezTo>
                    <a:pt x="232" y="794"/>
                    <a:pt x="477" y="838"/>
                    <a:pt x="722" y="881"/>
                  </a:cubicBezTo>
                  <a:lnTo>
                    <a:pt x="722" y="722"/>
                  </a:lnTo>
                  <a:cubicBezTo>
                    <a:pt x="722" y="361"/>
                    <a:pt x="982" y="73"/>
                    <a:pt x="1314" y="15"/>
                  </a:cubicBezTo>
                  <a:cubicBezTo>
                    <a:pt x="1285" y="0"/>
                    <a:pt x="1242" y="0"/>
                    <a:pt x="1199"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0" name="Google Shape;540;p33"/>
            <p:cNvSpPr/>
            <p:nvPr/>
          </p:nvSpPr>
          <p:spPr>
            <a:xfrm>
              <a:off x="7595010" y="3598088"/>
              <a:ext cx="36506" cy="36506"/>
            </a:xfrm>
            <a:custGeom>
              <a:avLst/>
              <a:gdLst/>
              <a:ahLst/>
              <a:cxnLst/>
              <a:rect l="l" t="t" r="r" b="b"/>
              <a:pathLst>
                <a:path w="954" h="954" extrusionOk="0">
                  <a:moveTo>
                    <a:pt x="0" y="1"/>
                  </a:moveTo>
                  <a:lnTo>
                    <a:pt x="0" y="954"/>
                  </a:lnTo>
                  <a:lnTo>
                    <a:pt x="953" y="954"/>
                  </a:lnTo>
                  <a:lnTo>
                    <a:pt x="95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541;p33"/>
            <p:cNvSpPr/>
            <p:nvPr/>
          </p:nvSpPr>
          <p:spPr>
            <a:xfrm>
              <a:off x="7593365" y="3598088"/>
              <a:ext cx="40332" cy="27513"/>
            </a:xfrm>
            <a:custGeom>
              <a:avLst/>
              <a:gdLst/>
              <a:ahLst/>
              <a:cxnLst/>
              <a:rect l="l" t="t" r="r" b="b"/>
              <a:pathLst>
                <a:path w="1054" h="719" extrusionOk="0">
                  <a:moveTo>
                    <a:pt x="43" y="1"/>
                  </a:moveTo>
                  <a:lnTo>
                    <a:pt x="43" y="492"/>
                  </a:lnTo>
                  <a:cubicBezTo>
                    <a:pt x="43" y="535"/>
                    <a:pt x="29" y="578"/>
                    <a:pt x="0" y="622"/>
                  </a:cubicBezTo>
                  <a:cubicBezTo>
                    <a:pt x="166" y="687"/>
                    <a:pt x="343" y="719"/>
                    <a:pt x="522" y="719"/>
                  </a:cubicBezTo>
                  <a:cubicBezTo>
                    <a:pt x="700" y="719"/>
                    <a:pt x="881" y="687"/>
                    <a:pt x="1054" y="622"/>
                  </a:cubicBezTo>
                  <a:cubicBezTo>
                    <a:pt x="1025" y="578"/>
                    <a:pt x="1011" y="535"/>
                    <a:pt x="1011" y="492"/>
                  </a:cubicBezTo>
                  <a:lnTo>
                    <a:pt x="1011"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542;p33"/>
            <p:cNvSpPr/>
            <p:nvPr/>
          </p:nvSpPr>
          <p:spPr>
            <a:xfrm>
              <a:off x="7558543" y="3626826"/>
              <a:ext cx="109400" cy="135917"/>
            </a:xfrm>
            <a:custGeom>
              <a:avLst/>
              <a:gdLst/>
              <a:ahLst/>
              <a:cxnLst/>
              <a:rect l="l" t="t" r="r" b="b"/>
              <a:pathLst>
                <a:path w="2859" h="3552" extrusionOk="0">
                  <a:moveTo>
                    <a:pt x="708" y="0"/>
                  </a:moveTo>
                  <a:lnTo>
                    <a:pt x="260" y="231"/>
                  </a:lnTo>
                  <a:cubicBezTo>
                    <a:pt x="102" y="304"/>
                    <a:pt x="1" y="477"/>
                    <a:pt x="1" y="650"/>
                  </a:cubicBezTo>
                  <a:lnTo>
                    <a:pt x="1" y="2036"/>
                  </a:lnTo>
                  <a:cubicBezTo>
                    <a:pt x="1" y="2556"/>
                    <a:pt x="145" y="3061"/>
                    <a:pt x="434" y="3494"/>
                  </a:cubicBezTo>
                  <a:lnTo>
                    <a:pt x="477" y="3552"/>
                  </a:lnTo>
                  <a:lnTo>
                    <a:pt x="2382" y="3552"/>
                  </a:lnTo>
                  <a:lnTo>
                    <a:pt x="2426" y="3494"/>
                  </a:lnTo>
                  <a:cubicBezTo>
                    <a:pt x="2715" y="3061"/>
                    <a:pt x="2859" y="2556"/>
                    <a:pt x="2859" y="2036"/>
                  </a:cubicBezTo>
                  <a:lnTo>
                    <a:pt x="2859" y="650"/>
                  </a:lnTo>
                  <a:cubicBezTo>
                    <a:pt x="2859" y="477"/>
                    <a:pt x="2772" y="304"/>
                    <a:pt x="2613" y="231"/>
                  </a:cubicBezTo>
                  <a:lnTo>
                    <a:pt x="2166" y="0"/>
                  </a:lnTo>
                  <a:cubicBezTo>
                    <a:pt x="2013" y="192"/>
                    <a:pt x="1568" y="203"/>
                    <a:pt x="1465" y="203"/>
                  </a:cubicBezTo>
                  <a:cubicBezTo>
                    <a:pt x="1452" y="203"/>
                    <a:pt x="1444" y="203"/>
                    <a:pt x="1444" y="203"/>
                  </a:cubicBezTo>
                  <a:cubicBezTo>
                    <a:pt x="1444" y="203"/>
                    <a:pt x="1436" y="203"/>
                    <a:pt x="1422" y="203"/>
                  </a:cubicBezTo>
                  <a:cubicBezTo>
                    <a:pt x="1317" y="203"/>
                    <a:pt x="861" y="192"/>
                    <a:pt x="708"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543;p33"/>
            <p:cNvSpPr/>
            <p:nvPr/>
          </p:nvSpPr>
          <p:spPr>
            <a:xfrm>
              <a:off x="7576796" y="3762708"/>
              <a:ext cx="73471" cy="64134"/>
            </a:xfrm>
            <a:custGeom>
              <a:avLst/>
              <a:gdLst/>
              <a:ahLst/>
              <a:cxnLst/>
              <a:rect l="l" t="t" r="r" b="b"/>
              <a:pathLst>
                <a:path w="1920" h="1676" extrusionOk="0">
                  <a:moveTo>
                    <a:pt x="0" y="1"/>
                  </a:moveTo>
                  <a:lnTo>
                    <a:pt x="0" y="1430"/>
                  </a:lnTo>
                  <a:cubicBezTo>
                    <a:pt x="0" y="1560"/>
                    <a:pt x="115" y="1675"/>
                    <a:pt x="245" y="1675"/>
                  </a:cubicBezTo>
                  <a:lnTo>
                    <a:pt x="1675" y="1675"/>
                  </a:lnTo>
                  <a:cubicBezTo>
                    <a:pt x="1804" y="1675"/>
                    <a:pt x="1920" y="1560"/>
                    <a:pt x="1920" y="1430"/>
                  </a:cubicBezTo>
                  <a:lnTo>
                    <a:pt x="192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4" name="Google Shape;544;p33"/>
            <p:cNvSpPr/>
            <p:nvPr/>
          </p:nvSpPr>
          <p:spPr>
            <a:xfrm>
              <a:off x="7558543" y="3642285"/>
              <a:ext cx="18291" cy="120461"/>
            </a:xfrm>
            <a:custGeom>
              <a:avLst/>
              <a:gdLst/>
              <a:ahLst/>
              <a:cxnLst/>
              <a:rect l="l" t="t" r="r" b="b"/>
              <a:pathLst>
                <a:path w="478" h="3148" extrusionOk="0">
                  <a:moveTo>
                    <a:pt x="73" y="1"/>
                  </a:moveTo>
                  <a:cubicBezTo>
                    <a:pt x="30" y="73"/>
                    <a:pt x="1" y="159"/>
                    <a:pt x="1" y="246"/>
                  </a:cubicBezTo>
                  <a:lnTo>
                    <a:pt x="1" y="1632"/>
                  </a:lnTo>
                  <a:cubicBezTo>
                    <a:pt x="1" y="2152"/>
                    <a:pt x="159" y="2657"/>
                    <a:pt x="448" y="3090"/>
                  </a:cubicBezTo>
                  <a:lnTo>
                    <a:pt x="477" y="3148"/>
                  </a:lnTo>
                  <a:lnTo>
                    <a:pt x="477" y="535"/>
                  </a:lnTo>
                  <a:cubicBezTo>
                    <a:pt x="477" y="390"/>
                    <a:pt x="405" y="246"/>
                    <a:pt x="289" y="159"/>
                  </a:cubicBezTo>
                  <a:lnTo>
                    <a:pt x="73"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5" name="Google Shape;545;p33"/>
            <p:cNvSpPr/>
            <p:nvPr/>
          </p:nvSpPr>
          <p:spPr>
            <a:xfrm>
              <a:off x="7650228" y="3642285"/>
              <a:ext cx="18291" cy="120461"/>
            </a:xfrm>
            <a:custGeom>
              <a:avLst/>
              <a:gdLst/>
              <a:ahLst/>
              <a:cxnLst/>
              <a:rect l="l" t="t" r="r" b="b"/>
              <a:pathLst>
                <a:path w="478" h="3148" extrusionOk="0">
                  <a:moveTo>
                    <a:pt x="405" y="1"/>
                  </a:moveTo>
                  <a:lnTo>
                    <a:pt x="189" y="159"/>
                  </a:lnTo>
                  <a:cubicBezTo>
                    <a:pt x="73" y="246"/>
                    <a:pt x="1" y="390"/>
                    <a:pt x="1" y="535"/>
                  </a:cubicBezTo>
                  <a:lnTo>
                    <a:pt x="1" y="3148"/>
                  </a:lnTo>
                  <a:lnTo>
                    <a:pt x="30" y="3090"/>
                  </a:lnTo>
                  <a:cubicBezTo>
                    <a:pt x="319" y="2657"/>
                    <a:pt x="477" y="2152"/>
                    <a:pt x="477" y="1632"/>
                  </a:cubicBezTo>
                  <a:lnTo>
                    <a:pt x="477" y="246"/>
                  </a:lnTo>
                  <a:cubicBezTo>
                    <a:pt x="477" y="159"/>
                    <a:pt x="448" y="73"/>
                    <a:pt x="40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33"/>
            <p:cNvSpPr/>
            <p:nvPr/>
          </p:nvSpPr>
          <p:spPr>
            <a:xfrm>
              <a:off x="7585597" y="3616609"/>
              <a:ext cx="55829" cy="146134"/>
            </a:xfrm>
            <a:custGeom>
              <a:avLst/>
              <a:gdLst/>
              <a:ahLst/>
              <a:cxnLst/>
              <a:rect l="l" t="t" r="r" b="b"/>
              <a:pathLst>
                <a:path w="1459" h="3819" extrusionOk="0">
                  <a:moveTo>
                    <a:pt x="232" y="0"/>
                  </a:moveTo>
                  <a:cubicBezTo>
                    <a:pt x="221" y="0"/>
                    <a:pt x="210" y="8"/>
                    <a:pt x="203" y="22"/>
                  </a:cubicBezTo>
                  <a:lnTo>
                    <a:pt x="1" y="267"/>
                  </a:lnTo>
                  <a:lnTo>
                    <a:pt x="319" y="672"/>
                  </a:lnTo>
                  <a:cubicBezTo>
                    <a:pt x="344" y="697"/>
                    <a:pt x="374" y="712"/>
                    <a:pt x="406" y="712"/>
                  </a:cubicBezTo>
                  <a:cubicBezTo>
                    <a:pt x="429" y="712"/>
                    <a:pt x="453" y="704"/>
                    <a:pt x="477" y="686"/>
                  </a:cubicBezTo>
                  <a:lnTo>
                    <a:pt x="607" y="571"/>
                  </a:lnTo>
                  <a:lnTo>
                    <a:pt x="607" y="3819"/>
                  </a:lnTo>
                  <a:lnTo>
                    <a:pt x="853" y="3819"/>
                  </a:lnTo>
                  <a:lnTo>
                    <a:pt x="853" y="571"/>
                  </a:lnTo>
                  <a:lnTo>
                    <a:pt x="983" y="686"/>
                  </a:lnTo>
                  <a:cubicBezTo>
                    <a:pt x="1007" y="704"/>
                    <a:pt x="1031" y="712"/>
                    <a:pt x="1054" y="712"/>
                  </a:cubicBezTo>
                  <a:cubicBezTo>
                    <a:pt x="1086" y="712"/>
                    <a:pt x="1116" y="697"/>
                    <a:pt x="1141" y="672"/>
                  </a:cubicBezTo>
                  <a:lnTo>
                    <a:pt x="1459" y="267"/>
                  </a:lnTo>
                  <a:lnTo>
                    <a:pt x="1257" y="22"/>
                  </a:lnTo>
                  <a:cubicBezTo>
                    <a:pt x="1250" y="8"/>
                    <a:pt x="1239" y="0"/>
                    <a:pt x="1228" y="0"/>
                  </a:cubicBezTo>
                  <a:cubicBezTo>
                    <a:pt x="1217" y="0"/>
                    <a:pt x="1206" y="8"/>
                    <a:pt x="1199" y="22"/>
                  </a:cubicBezTo>
                  <a:lnTo>
                    <a:pt x="737" y="484"/>
                  </a:lnTo>
                  <a:lnTo>
                    <a:pt x="261" y="22"/>
                  </a:lnTo>
                  <a:cubicBezTo>
                    <a:pt x="254" y="8"/>
                    <a:pt x="243" y="0"/>
                    <a:pt x="23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33"/>
            <p:cNvSpPr/>
            <p:nvPr/>
          </p:nvSpPr>
          <p:spPr>
            <a:xfrm>
              <a:off x="7608824" y="3780923"/>
              <a:ext cx="9413" cy="45919"/>
            </a:xfrm>
            <a:custGeom>
              <a:avLst/>
              <a:gdLst/>
              <a:ahLst/>
              <a:cxnLst/>
              <a:rect l="l" t="t" r="r" b="b"/>
              <a:pathLst>
                <a:path w="246" h="1200" extrusionOk="0">
                  <a:moveTo>
                    <a:pt x="130" y="1"/>
                  </a:moveTo>
                  <a:cubicBezTo>
                    <a:pt x="58" y="1"/>
                    <a:pt x="0" y="59"/>
                    <a:pt x="0" y="116"/>
                  </a:cubicBezTo>
                  <a:lnTo>
                    <a:pt x="0" y="1199"/>
                  </a:lnTo>
                  <a:lnTo>
                    <a:pt x="246" y="1199"/>
                  </a:lnTo>
                  <a:lnTo>
                    <a:pt x="246" y="116"/>
                  </a:lnTo>
                  <a:cubicBezTo>
                    <a:pt x="246" y="59"/>
                    <a:pt x="188" y="1"/>
                    <a:pt x="130"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33"/>
            <p:cNvSpPr/>
            <p:nvPr/>
          </p:nvSpPr>
          <p:spPr>
            <a:xfrm>
              <a:off x="7576796" y="3525191"/>
              <a:ext cx="73471" cy="82349"/>
            </a:xfrm>
            <a:custGeom>
              <a:avLst/>
              <a:gdLst/>
              <a:ahLst/>
              <a:cxnLst/>
              <a:rect l="l" t="t" r="r" b="b"/>
              <a:pathLst>
                <a:path w="1920" h="2152" extrusionOk="0">
                  <a:moveTo>
                    <a:pt x="722" y="0"/>
                  </a:moveTo>
                  <a:cubicBezTo>
                    <a:pt x="332" y="0"/>
                    <a:pt x="0" y="318"/>
                    <a:pt x="0" y="722"/>
                  </a:cubicBezTo>
                  <a:lnTo>
                    <a:pt x="0" y="1199"/>
                  </a:lnTo>
                  <a:cubicBezTo>
                    <a:pt x="0" y="1718"/>
                    <a:pt x="433" y="2151"/>
                    <a:pt x="967" y="2151"/>
                  </a:cubicBezTo>
                  <a:cubicBezTo>
                    <a:pt x="1487" y="2151"/>
                    <a:pt x="1920" y="1718"/>
                    <a:pt x="1920" y="1199"/>
                  </a:cubicBezTo>
                  <a:lnTo>
                    <a:pt x="1920" y="722"/>
                  </a:lnTo>
                  <a:cubicBezTo>
                    <a:pt x="1920" y="318"/>
                    <a:pt x="1602" y="0"/>
                    <a:pt x="1198"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33"/>
            <p:cNvSpPr/>
            <p:nvPr/>
          </p:nvSpPr>
          <p:spPr>
            <a:xfrm>
              <a:off x="7576796" y="3525191"/>
              <a:ext cx="50282" cy="82387"/>
            </a:xfrm>
            <a:custGeom>
              <a:avLst/>
              <a:gdLst/>
              <a:ahLst/>
              <a:cxnLst/>
              <a:rect l="l" t="t" r="r" b="b"/>
              <a:pathLst>
                <a:path w="1314" h="2153" extrusionOk="0">
                  <a:moveTo>
                    <a:pt x="722" y="0"/>
                  </a:moveTo>
                  <a:cubicBezTo>
                    <a:pt x="318" y="0"/>
                    <a:pt x="0" y="318"/>
                    <a:pt x="0" y="722"/>
                  </a:cubicBezTo>
                  <a:lnTo>
                    <a:pt x="0" y="1199"/>
                  </a:lnTo>
                  <a:cubicBezTo>
                    <a:pt x="0" y="1746"/>
                    <a:pt x="442" y="2152"/>
                    <a:pt x="946" y="2152"/>
                  </a:cubicBezTo>
                  <a:cubicBezTo>
                    <a:pt x="1067" y="2152"/>
                    <a:pt x="1191" y="2129"/>
                    <a:pt x="1314" y="2079"/>
                  </a:cubicBezTo>
                  <a:cubicBezTo>
                    <a:pt x="953" y="1935"/>
                    <a:pt x="722" y="1574"/>
                    <a:pt x="722" y="1199"/>
                  </a:cubicBezTo>
                  <a:lnTo>
                    <a:pt x="722" y="708"/>
                  </a:lnTo>
                  <a:cubicBezTo>
                    <a:pt x="722" y="361"/>
                    <a:pt x="982" y="73"/>
                    <a:pt x="1314" y="15"/>
                  </a:cubicBezTo>
                  <a:cubicBezTo>
                    <a:pt x="1285" y="0"/>
                    <a:pt x="1241" y="0"/>
                    <a:pt x="1198"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33"/>
            <p:cNvSpPr/>
            <p:nvPr/>
          </p:nvSpPr>
          <p:spPr>
            <a:xfrm>
              <a:off x="7576796" y="3524617"/>
              <a:ext cx="73471" cy="37118"/>
            </a:xfrm>
            <a:custGeom>
              <a:avLst/>
              <a:gdLst/>
              <a:ahLst/>
              <a:cxnLst/>
              <a:rect l="l" t="t" r="r" b="b"/>
              <a:pathLst>
                <a:path w="1920" h="970" extrusionOk="0">
                  <a:moveTo>
                    <a:pt x="722" y="1"/>
                  </a:moveTo>
                  <a:cubicBezTo>
                    <a:pt x="318" y="1"/>
                    <a:pt x="0" y="319"/>
                    <a:pt x="0" y="723"/>
                  </a:cubicBezTo>
                  <a:lnTo>
                    <a:pt x="0" y="737"/>
                  </a:lnTo>
                  <a:cubicBezTo>
                    <a:pt x="576" y="884"/>
                    <a:pt x="1177" y="970"/>
                    <a:pt x="1779" y="970"/>
                  </a:cubicBezTo>
                  <a:cubicBezTo>
                    <a:pt x="1826" y="970"/>
                    <a:pt x="1873" y="969"/>
                    <a:pt x="1920" y="968"/>
                  </a:cubicBezTo>
                  <a:lnTo>
                    <a:pt x="1920" y="723"/>
                  </a:lnTo>
                  <a:cubicBezTo>
                    <a:pt x="1920" y="319"/>
                    <a:pt x="1588" y="1"/>
                    <a:pt x="119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33"/>
            <p:cNvSpPr/>
            <p:nvPr/>
          </p:nvSpPr>
          <p:spPr>
            <a:xfrm>
              <a:off x="7576796" y="3525191"/>
              <a:ext cx="50282" cy="33712"/>
            </a:xfrm>
            <a:custGeom>
              <a:avLst/>
              <a:gdLst/>
              <a:ahLst/>
              <a:cxnLst/>
              <a:rect l="l" t="t" r="r" b="b"/>
              <a:pathLst>
                <a:path w="1314" h="881" extrusionOk="0">
                  <a:moveTo>
                    <a:pt x="722" y="0"/>
                  </a:moveTo>
                  <a:cubicBezTo>
                    <a:pt x="318" y="0"/>
                    <a:pt x="0" y="318"/>
                    <a:pt x="0" y="722"/>
                  </a:cubicBezTo>
                  <a:cubicBezTo>
                    <a:pt x="231" y="794"/>
                    <a:pt x="476" y="838"/>
                    <a:pt x="722" y="881"/>
                  </a:cubicBezTo>
                  <a:lnTo>
                    <a:pt x="722" y="722"/>
                  </a:lnTo>
                  <a:cubicBezTo>
                    <a:pt x="722" y="361"/>
                    <a:pt x="982" y="73"/>
                    <a:pt x="1314" y="15"/>
                  </a:cubicBezTo>
                  <a:cubicBezTo>
                    <a:pt x="1285" y="0"/>
                    <a:pt x="1241" y="0"/>
                    <a:pt x="1198"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552" name="Google Shape;552;p33"/>
          <p:cNvPicPr preferRelativeResize="0"/>
          <p:nvPr/>
        </p:nvPicPr>
        <p:blipFill>
          <a:blip r:embed="rId3">
            <a:alphaModFix/>
          </a:blip>
          <a:stretch>
            <a:fillRect/>
          </a:stretch>
        </p:blipFill>
        <p:spPr>
          <a:xfrm>
            <a:off x="1141267" y="2491101"/>
            <a:ext cx="1669437" cy="1149799"/>
          </a:xfrm>
          <a:prstGeom prst="rect">
            <a:avLst/>
          </a:prstGeom>
          <a:noFill/>
          <a:ln>
            <a:noFill/>
          </a:ln>
        </p:spPr>
      </p:pic>
      <p:pic>
        <p:nvPicPr>
          <p:cNvPr id="553" name="Google Shape;553;p33"/>
          <p:cNvPicPr preferRelativeResize="0"/>
          <p:nvPr/>
        </p:nvPicPr>
        <p:blipFill>
          <a:blip r:embed="rId4">
            <a:alphaModFix/>
          </a:blip>
          <a:stretch>
            <a:fillRect/>
          </a:stretch>
        </p:blipFill>
        <p:spPr>
          <a:xfrm>
            <a:off x="341067" y="3958667"/>
            <a:ext cx="2972335" cy="1677667"/>
          </a:xfrm>
          <a:prstGeom prst="rect">
            <a:avLst/>
          </a:prstGeom>
          <a:noFill/>
          <a:ln>
            <a:noFill/>
          </a:ln>
        </p:spPr>
      </p:pic>
      <p:sp>
        <p:nvSpPr>
          <p:cNvPr id="554" name="Google Shape;554;p33"/>
          <p:cNvSpPr txBox="1">
            <a:spLocks noGrp="1"/>
          </p:cNvSpPr>
          <p:nvPr>
            <p:ph type="subTitle" idx="5"/>
          </p:nvPr>
        </p:nvSpPr>
        <p:spPr>
          <a:xfrm>
            <a:off x="2810707" y="2646171"/>
            <a:ext cx="2637600" cy="887200"/>
          </a:xfrm>
          <a:prstGeom prst="rect">
            <a:avLst/>
          </a:prstGeom>
        </p:spPr>
        <p:txBody>
          <a:bodyPr spcFirstLastPara="1" wrap="square" lIns="121900" tIns="121900" rIns="121900" bIns="121900" anchor="ctr" anchorCtr="0">
            <a:noAutofit/>
          </a:bodyPr>
          <a:lstStyle/>
          <a:p>
            <a:pPr marL="0" indent="0"/>
            <a:r>
              <a:rPr lang="en"/>
              <a:t>And the way people</a:t>
            </a:r>
            <a:endParaRPr/>
          </a:p>
          <a:p>
            <a:pPr marL="0" indent="0"/>
            <a:r>
              <a:rPr lang="en"/>
              <a:t>eat</a:t>
            </a:r>
            <a:endParaRPr/>
          </a:p>
        </p:txBody>
      </p:sp>
      <p:pic>
        <p:nvPicPr>
          <p:cNvPr id="555" name="Google Shape;555;p33"/>
          <p:cNvPicPr preferRelativeResize="0"/>
          <p:nvPr/>
        </p:nvPicPr>
        <p:blipFill>
          <a:blip r:embed="rId5">
            <a:alphaModFix/>
          </a:blip>
          <a:stretch>
            <a:fillRect/>
          </a:stretch>
        </p:blipFill>
        <p:spPr>
          <a:xfrm>
            <a:off x="9177383" y="4420851"/>
            <a:ext cx="1669435" cy="10244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1000"/>
                                        <p:tgtEl>
                                          <p:spTgt spid="458"/>
                                        </p:tgtEl>
                                      </p:cBhvr>
                                    </p:animEffect>
                                  </p:childTnLst>
                                </p:cTn>
                              </p:par>
                              <p:par>
                                <p:cTn id="8" presetID="10" presetClass="entr" presetSubtype="0"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Effect transition="in" filter="fade">
                                      <p:cBhvr>
                                        <p:cTn id="10" dur="1000"/>
                                        <p:tgtEl>
                                          <p:spTgt spid="554"/>
                                        </p:tgtEl>
                                      </p:cBhvr>
                                    </p:animEffect>
                                  </p:childTnLst>
                                </p:cTn>
                              </p:par>
                              <p:par>
                                <p:cTn id="11" presetID="10" presetClass="entr" presetSubtype="0" fill="hold" nodeType="withEffect">
                                  <p:stCondLst>
                                    <p:cond delay="0"/>
                                  </p:stCondLst>
                                  <p:childTnLst>
                                    <p:set>
                                      <p:cBhvr>
                                        <p:cTn id="12" dur="1" fill="hold">
                                          <p:stCondLst>
                                            <p:cond delay="0"/>
                                          </p:stCondLst>
                                        </p:cTn>
                                        <p:tgtEl>
                                          <p:spTgt spid="552"/>
                                        </p:tgtEl>
                                        <p:attrNameLst>
                                          <p:attrName>style.visibility</p:attrName>
                                        </p:attrNameLst>
                                      </p:cBhvr>
                                      <p:to>
                                        <p:strVal val="visible"/>
                                      </p:to>
                                    </p:set>
                                    <p:animEffect transition="in" filter="fade">
                                      <p:cBhvr>
                                        <p:cTn id="13" dur="1000"/>
                                        <p:tgtEl>
                                          <p:spTgt spid="5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61"/>
                                        </p:tgtEl>
                                        <p:attrNameLst>
                                          <p:attrName>style.visibility</p:attrName>
                                        </p:attrNameLst>
                                      </p:cBhvr>
                                      <p:to>
                                        <p:strVal val="visible"/>
                                      </p:to>
                                    </p:set>
                                    <p:animEffect transition="in" filter="fade">
                                      <p:cBhvr>
                                        <p:cTn id="18" dur="1000"/>
                                        <p:tgtEl>
                                          <p:spTgt spid="461"/>
                                        </p:tgtEl>
                                      </p:cBhvr>
                                    </p:animEffect>
                                  </p:childTnLst>
                                </p:cTn>
                              </p:par>
                              <p:par>
                                <p:cTn id="19" presetID="10" presetClass="entr" presetSubtype="0" fill="hold" nodeType="withEffect">
                                  <p:stCondLst>
                                    <p:cond delay="0"/>
                                  </p:stCondLst>
                                  <p:childTnLst>
                                    <p:set>
                                      <p:cBhvr>
                                        <p:cTn id="20" dur="1" fill="hold">
                                          <p:stCondLst>
                                            <p:cond delay="0"/>
                                          </p:stCondLst>
                                        </p:cTn>
                                        <p:tgtEl>
                                          <p:spTgt spid="462"/>
                                        </p:tgtEl>
                                        <p:attrNameLst>
                                          <p:attrName>style.visibility</p:attrName>
                                        </p:attrNameLst>
                                      </p:cBhvr>
                                      <p:to>
                                        <p:strVal val="visible"/>
                                      </p:to>
                                    </p:set>
                                    <p:animEffect transition="in" filter="fade">
                                      <p:cBhvr>
                                        <p:cTn id="21" dur="1000"/>
                                        <p:tgtEl>
                                          <p:spTgt spid="462"/>
                                        </p:tgtEl>
                                      </p:cBhvr>
                                    </p:animEffect>
                                  </p:childTnLst>
                                </p:cTn>
                              </p:par>
                              <p:par>
                                <p:cTn id="22" presetID="10" presetClass="entr" presetSubtype="0" fill="hold" nodeType="withEffect">
                                  <p:stCondLst>
                                    <p:cond delay="0"/>
                                  </p:stCondLst>
                                  <p:childTnLst>
                                    <p:set>
                                      <p:cBhvr>
                                        <p:cTn id="23" dur="1" fill="hold">
                                          <p:stCondLst>
                                            <p:cond delay="0"/>
                                          </p:stCondLst>
                                        </p:cTn>
                                        <p:tgtEl>
                                          <p:spTgt spid="553"/>
                                        </p:tgtEl>
                                        <p:attrNameLst>
                                          <p:attrName>style.visibility</p:attrName>
                                        </p:attrNameLst>
                                      </p:cBhvr>
                                      <p:to>
                                        <p:strVal val="visible"/>
                                      </p:to>
                                    </p:set>
                                    <p:animEffect transition="in" filter="fade">
                                      <p:cBhvr>
                                        <p:cTn id="24" dur="1000"/>
                                        <p:tgtEl>
                                          <p:spTgt spid="5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59"/>
                                        </p:tgtEl>
                                        <p:attrNameLst>
                                          <p:attrName>style.visibility</p:attrName>
                                        </p:attrNameLst>
                                      </p:cBhvr>
                                      <p:to>
                                        <p:strVal val="visible"/>
                                      </p:to>
                                    </p:set>
                                    <p:animEffect transition="in" filter="fade">
                                      <p:cBhvr>
                                        <p:cTn id="29" dur="1000"/>
                                        <p:tgtEl>
                                          <p:spTgt spid="459"/>
                                        </p:tgtEl>
                                      </p:cBhvr>
                                    </p:animEffect>
                                  </p:childTnLst>
                                </p:cTn>
                              </p:par>
                              <p:par>
                                <p:cTn id="30" presetID="10" presetClass="entr" presetSubtype="0" fill="hold" nodeType="withEffect">
                                  <p:stCondLst>
                                    <p:cond delay="0"/>
                                  </p:stCondLst>
                                  <p:childTnLst>
                                    <p:set>
                                      <p:cBhvr>
                                        <p:cTn id="31" dur="1" fill="hold">
                                          <p:stCondLst>
                                            <p:cond delay="0"/>
                                          </p:stCondLst>
                                        </p:cTn>
                                        <p:tgtEl>
                                          <p:spTgt spid="460"/>
                                        </p:tgtEl>
                                        <p:attrNameLst>
                                          <p:attrName>style.visibility</p:attrName>
                                        </p:attrNameLst>
                                      </p:cBhvr>
                                      <p:to>
                                        <p:strVal val="visible"/>
                                      </p:to>
                                    </p:set>
                                    <p:animEffect transition="in" filter="fade">
                                      <p:cBhvr>
                                        <p:cTn id="32" dur="1000"/>
                                        <p:tgtEl>
                                          <p:spTgt spid="460"/>
                                        </p:tgtEl>
                                      </p:cBhvr>
                                    </p:animEffect>
                                  </p:childTnLst>
                                </p:cTn>
                              </p:par>
                              <p:par>
                                <p:cTn id="33" presetID="10" presetClass="entr" presetSubtype="0" fill="hold" nodeType="withEffect">
                                  <p:stCondLst>
                                    <p:cond delay="0"/>
                                  </p:stCondLst>
                                  <p:childTnLst>
                                    <p:set>
                                      <p:cBhvr>
                                        <p:cTn id="34" dur="1" fill="hold">
                                          <p:stCondLst>
                                            <p:cond delay="0"/>
                                          </p:stCondLst>
                                        </p:cTn>
                                        <p:tgtEl>
                                          <p:spTgt spid="466"/>
                                        </p:tgtEl>
                                        <p:attrNameLst>
                                          <p:attrName>style.visibility</p:attrName>
                                        </p:attrNameLst>
                                      </p:cBhvr>
                                      <p:to>
                                        <p:strVal val="visible"/>
                                      </p:to>
                                    </p:set>
                                    <p:animEffect transition="in" filter="fade">
                                      <p:cBhvr>
                                        <p:cTn id="35" dur="1000"/>
                                        <p:tgtEl>
                                          <p:spTgt spid="46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63"/>
                                        </p:tgtEl>
                                        <p:attrNameLst>
                                          <p:attrName>style.visibility</p:attrName>
                                        </p:attrNameLst>
                                      </p:cBhvr>
                                      <p:to>
                                        <p:strVal val="visible"/>
                                      </p:to>
                                    </p:set>
                                    <p:animEffect transition="in" filter="fade">
                                      <p:cBhvr>
                                        <p:cTn id="40" dur="1000"/>
                                        <p:tgtEl>
                                          <p:spTgt spid="463"/>
                                        </p:tgtEl>
                                      </p:cBhvr>
                                    </p:animEffect>
                                  </p:childTnLst>
                                </p:cTn>
                              </p:par>
                              <p:par>
                                <p:cTn id="41" presetID="10" presetClass="entr" presetSubtype="0" fill="hold" nodeType="withEffect">
                                  <p:stCondLst>
                                    <p:cond delay="0"/>
                                  </p:stCondLst>
                                  <p:childTnLst>
                                    <p:set>
                                      <p:cBhvr>
                                        <p:cTn id="42" dur="1" fill="hold">
                                          <p:stCondLst>
                                            <p:cond delay="0"/>
                                          </p:stCondLst>
                                        </p:cTn>
                                        <p:tgtEl>
                                          <p:spTgt spid="464"/>
                                        </p:tgtEl>
                                        <p:attrNameLst>
                                          <p:attrName>style.visibility</p:attrName>
                                        </p:attrNameLst>
                                      </p:cBhvr>
                                      <p:to>
                                        <p:strVal val="visible"/>
                                      </p:to>
                                    </p:set>
                                    <p:animEffect transition="in" filter="fade">
                                      <p:cBhvr>
                                        <p:cTn id="43" dur="1000"/>
                                        <p:tgtEl>
                                          <p:spTgt spid="464"/>
                                        </p:tgtEl>
                                      </p:cBhvr>
                                    </p:animEffect>
                                  </p:childTnLst>
                                </p:cTn>
                              </p:par>
                              <p:par>
                                <p:cTn id="44" presetID="10" presetClass="entr" presetSubtype="0" fill="hold" nodeType="withEffect">
                                  <p:stCondLst>
                                    <p:cond delay="0"/>
                                  </p:stCondLst>
                                  <p:childTnLst>
                                    <p:set>
                                      <p:cBhvr>
                                        <p:cTn id="45" dur="1" fill="hold">
                                          <p:stCondLst>
                                            <p:cond delay="0"/>
                                          </p:stCondLst>
                                        </p:cTn>
                                        <p:tgtEl>
                                          <p:spTgt spid="555"/>
                                        </p:tgtEl>
                                        <p:attrNameLst>
                                          <p:attrName>style.visibility</p:attrName>
                                        </p:attrNameLst>
                                      </p:cBhvr>
                                      <p:to>
                                        <p:strVal val="visible"/>
                                      </p:to>
                                    </p:set>
                                    <p:animEffect transition="in" filter="fade">
                                      <p:cBhvr>
                                        <p:cTn id="46" dur="1000"/>
                                        <p:tgtEl>
                                          <p:spTgt spid="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7"/>
          <p:cNvSpPr/>
          <p:nvPr/>
        </p:nvSpPr>
        <p:spPr>
          <a:xfrm rot="8999912">
            <a:off x="1802283" y="4501930"/>
            <a:ext cx="1396668" cy="1225244"/>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3" name="Google Shape;533;p37"/>
          <p:cNvSpPr/>
          <p:nvPr/>
        </p:nvSpPr>
        <p:spPr>
          <a:xfrm flipH="1">
            <a:off x="6439825" y="2589228"/>
            <a:ext cx="1341192" cy="1176577"/>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4" name="Google Shape;534;p37"/>
          <p:cNvSpPr/>
          <p:nvPr/>
        </p:nvSpPr>
        <p:spPr>
          <a:xfrm rot="-9899727" flipH="1">
            <a:off x="6411962" y="4475374"/>
            <a:ext cx="1457332" cy="1278461"/>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5" name="Google Shape;535;p37"/>
          <p:cNvSpPr/>
          <p:nvPr/>
        </p:nvSpPr>
        <p:spPr>
          <a:xfrm>
            <a:off x="1891849" y="2589244"/>
            <a:ext cx="1341192" cy="1176577"/>
          </a:xfrm>
          <a:custGeom>
            <a:avLst/>
            <a:gdLst/>
            <a:ahLst/>
            <a:cxnLst/>
            <a:rect l="l" t="t" r="r" b="b"/>
            <a:pathLst>
              <a:path w="41446" h="36359" extrusionOk="0">
                <a:moveTo>
                  <a:pt x="24630" y="269"/>
                </a:moveTo>
                <a:cubicBezTo>
                  <a:pt x="18272" y="-806"/>
                  <a:pt x="6539" y="2560"/>
                  <a:pt x="2752" y="6721"/>
                </a:cubicBezTo>
                <a:cubicBezTo>
                  <a:pt x="-1034" y="10882"/>
                  <a:pt x="-473" y="20325"/>
                  <a:pt x="1911" y="25233"/>
                </a:cubicBezTo>
                <a:cubicBezTo>
                  <a:pt x="4295" y="30142"/>
                  <a:pt x="11447" y="35424"/>
                  <a:pt x="17057" y="36172"/>
                </a:cubicBezTo>
                <a:cubicBezTo>
                  <a:pt x="22667" y="36920"/>
                  <a:pt x="31595" y="33554"/>
                  <a:pt x="35569" y="29721"/>
                </a:cubicBezTo>
                <a:cubicBezTo>
                  <a:pt x="39543" y="25888"/>
                  <a:pt x="42722" y="18081"/>
                  <a:pt x="40899" y="13172"/>
                </a:cubicBezTo>
                <a:cubicBezTo>
                  <a:pt x="39076" y="8263"/>
                  <a:pt x="30988" y="1344"/>
                  <a:pt x="24630" y="269"/>
                </a:cubicBezTo>
                <a:close/>
              </a:path>
            </a:pathLst>
          </a:custGeom>
          <a:noFill/>
          <a:ln w="19050" cap="flat" cmpd="sng">
            <a:solidFill>
              <a:schemeClr val="lt2"/>
            </a:solidFill>
            <a:prstDash val="solid"/>
            <a:round/>
            <a:headEnd type="none" w="med" len="med"/>
            <a:tailEnd type="none" w="med" len="med"/>
          </a:ln>
        </p:spPr>
      </p:sp>
      <p:sp>
        <p:nvSpPr>
          <p:cNvPr id="536" name="Google Shape;536;p37"/>
          <p:cNvSpPr txBox="1">
            <a:spLocks noGrp="1"/>
          </p:cNvSpPr>
          <p:nvPr>
            <p:ph type="title" idx="15"/>
          </p:nvPr>
        </p:nvSpPr>
        <p:spPr>
          <a:xfrm>
            <a:off x="950800" y="756199"/>
            <a:ext cx="10290400" cy="763600"/>
          </a:xfrm>
          <a:prstGeom prst="rect">
            <a:avLst/>
          </a:prstGeom>
        </p:spPr>
        <p:txBody>
          <a:bodyPr spcFirstLastPara="1" wrap="square" lIns="121900" tIns="121900" rIns="121900" bIns="121900" anchor="t" anchorCtr="0">
            <a:noAutofit/>
          </a:bodyPr>
          <a:lstStyle/>
          <a:p>
            <a:r>
              <a:rPr lang="en" dirty="0"/>
              <a:t>Table of contents</a:t>
            </a:r>
            <a:endParaRPr dirty="0"/>
          </a:p>
        </p:txBody>
      </p:sp>
      <p:sp>
        <p:nvSpPr>
          <p:cNvPr id="537" name="Google Shape;537;p37"/>
          <p:cNvSpPr txBox="1">
            <a:spLocks noGrp="1"/>
          </p:cNvSpPr>
          <p:nvPr>
            <p:ph type="title"/>
          </p:nvPr>
        </p:nvSpPr>
        <p:spPr>
          <a:xfrm>
            <a:off x="3261229" y="2819300"/>
            <a:ext cx="3178595" cy="819694"/>
          </a:xfrm>
          <a:prstGeom prst="rect">
            <a:avLst/>
          </a:prstGeom>
        </p:spPr>
        <p:txBody>
          <a:bodyPr spcFirstLastPara="1" wrap="square" lIns="121900" tIns="121900" rIns="121900" bIns="121900" anchor="t" anchorCtr="0">
            <a:noAutofit/>
          </a:bodyPr>
          <a:lstStyle/>
          <a:p>
            <a:r>
              <a:rPr lang="en-US" dirty="0"/>
              <a:t>Body Language and</a:t>
            </a:r>
            <a:br>
              <a:rPr lang="en-US" dirty="0"/>
            </a:br>
            <a:r>
              <a:rPr lang="en-US" dirty="0"/>
              <a:t>Cultural</a:t>
            </a:r>
            <a:endParaRPr dirty="0"/>
          </a:p>
        </p:txBody>
      </p:sp>
      <p:sp>
        <p:nvSpPr>
          <p:cNvPr id="539" name="Google Shape;539;p37"/>
          <p:cNvSpPr txBox="1">
            <a:spLocks noGrp="1"/>
          </p:cNvSpPr>
          <p:nvPr>
            <p:ph type="title" idx="2"/>
          </p:nvPr>
        </p:nvSpPr>
        <p:spPr>
          <a:xfrm>
            <a:off x="3317270" y="4707880"/>
            <a:ext cx="2898587" cy="882820"/>
          </a:xfrm>
          <a:prstGeom prst="rect">
            <a:avLst/>
          </a:prstGeom>
        </p:spPr>
        <p:txBody>
          <a:bodyPr spcFirstLastPara="1" wrap="square" lIns="121900" tIns="121900" rIns="121900" bIns="121900" anchor="t" anchorCtr="0">
            <a:noAutofit/>
          </a:bodyPr>
          <a:lstStyle/>
          <a:p>
            <a:pPr marL="0" indent="0"/>
            <a:r>
              <a:rPr lang="en-US" dirty="0"/>
              <a:t>Levels Of Uniqueness </a:t>
            </a:r>
          </a:p>
        </p:txBody>
      </p:sp>
      <p:sp>
        <p:nvSpPr>
          <p:cNvPr id="541" name="Google Shape;541;p37"/>
          <p:cNvSpPr txBox="1">
            <a:spLocks noGrp="1"/>
          </p:cNvSpPr>
          <p:nvPr>
            <p:ph type="title" idx="4"/>
          </p:nvPr>
        </p:nvSpPr>
        <p:spPr>
          <a:xfrm>
            <a:off x="7905882" y="2763057"/>
            <a:ext cx="2670400" cy="844086"/>
          </a:xfrm>
          <a:prstGeom prst="rect">
            <a:avLst/>
          </a:prstGeom>
        </p:spPr>
        <p:txBody>
          <a:bodyPr spcFirstLastPara="1" wrap="square" lIns="121900" tIns="121900" rIns="121900" bIns="121900" anchor="t" anchorCtr="0">
            <a:noAutofit/>
          </a:bodyPr>
          <a:lstStyle/>
          <a:p>
            <a:r>
              <a:rPr lang="en" dirty="0"/>
              <a:t>Characterestics Of Culture</a:t>
            </a:r>
            <a:endParaRPr dirty="0"/>
          </a:p>
        </p:txBody>
      </p:sp>
      <p:sp>
        <p:nvSpPr>
          <p:cNvPr id="543" name="Google Shape;543;p37"/>
          <p:cNvSpPr txBox="1">
            <a:spLocks noGrp="1"/>
          </p:cNvSpPr>
          <p:nvPr>
            <p:ph type="title" idx="6"/>
          </p:nvPr>
        </p:nvSpPr>
        <p:spPr>
          <a:xfrm>
            <a:off x="8009945" y="4850401"/>
            <a:ext cx="2670400" cy="560400"/>
          </a:xfrm>
          <a:prstGeom prst="rect">
            <a:avLst/>
          </a:prstGeom>
        </p:spPr>
        <p:txBody>
          <a:bodyPr spcFirstLastPara="1" wrap="square" lIns="121900" tIns="121900" rIns="121900" bIns="121900" anchor="t" anchorCtr="0">
            <a:noAutofit/>
          </a:bodyPr>
          <a:lstStyle/>
          <a:p>
            <a:r>
              <a:rPr lang="en" dirty="0"/>
              <a:t>Cultural Iceberg</a:t>
            </a:r>
            <a:endParaRPr dirty="0"/>
          </a:p>
        </p:txBody>
      </p:sp>
      <p:sp>
        <p:nvSpPr>
          <p:cNvPr id="545" name="Google Shape;545;p37"/>
          <p:cNvSpPr txBox="1">
            <a:spLocks noGrp="1"/>
          </p:cNvSpPr>
          <p:nvPr>
            <p:ph type="title" idx="8"/>
          </p:nvPr>
        </p:nvSpPr>
        <p:spPr>
          <a:xfrm>
            <a:off x="1874667" y="2819300"/>
            <a:ext cx="1341200" cy="7316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546" name="Google Shape;546;p37"/>
          <p:cNvSpPr txBox="1">
            <a:spLocks noGrp="1"/>
          </p:cNvSpPr>
          <p:nvPr>
            <p:ph type="title" idx="9"/>
          </p:nvPr>
        </p:nvSpPr>
        <p:spPr>
          <a:xfrm>
            <a:off x="1834811" y="4707880"/>
            <a:ext cx="1341200" cy="731600"/>
          </a:xfrm>
          <a:prstGeom prst="rect">
            <a:avLst/>
          </a:prstGeom>
        </p:spPr>
        <p:txBody>
          <a:bodyPr spcFirstLastPara="1" wrap="square" lIns="121900" tIns="121900" rIns="121900" bIns="121900" anchor="ctr" anchorCtr="0">
            <a:noAutofit/>
          </a:bodyPr>
          <a:lstStyle/>
          <a:p>
            <a:r>
              <a:rPr lang="en" dirty="0"/>
              <a:t>03</a:t>
            </a:r>
            <a:endParaRPr dirty="0"/>
          </a:p>
        </p:txBody>
      </p:sp>
      <p:sp>
        <p:nvSpPr>
          <p:cNvPr id="547" name="Google Shape;547;p37"/>
          <p:cNvSpPr txBox="1">
            <a:spLocks noGrp="1"/>
          </p:cNvSpPr>
          <p:nvPr>
            <p:ph type="title" idx="13"/>
          </p:nvPr>
        </p:nvSpPr>
        <p:spPr>
          <a:xfrm>
            <a:off x="6455011" y="2819300"/>
            <a:ext cx="1341200" cy="731600"/>
          </a:xfrm>
          <a:prstGeom prst="rect">
            <a:avLst/>
          </a:prstGeom>
        </p:spPr>
        <p:txBody>
          <a:bodyPr spcFirstLastPara="1" wrap="square" lIns="121900" tIns="121900" rIns="121900" bIns="121900" anchor="ctr" anchorCtr="0">
            <a:noAutofit/>
          </a:bodyPr>
          <a:lstStyle/>
          <a:p>
            <a:r>
              <a:rPr lang="en" dirty="0"/>
              <a:t>02</a:t>
            </a:r>
            <a:endParaRPr dirty="0"/>
          </a:p>
        </p:txBody>
      </p:sp>
      <p:sp>
        <p:nvSpPr>
          <p:cNvPr id="548" name="Google Shape;548;p37"/>
          <p:cNvSpPr txBox="1">
            <a:spLocks noGrp="1"/>
          </p:cNvSpPr>
          <p:nvPr>
            <p:ph type="title" idx="14"/>
          </p:nvPr>
        </p:nvSpPr>
        <p:spPr>
          <a:xfrm>
            <a:off x="6455011" y="4707880"/>
            <a:ext cx="1341200" cy="731600"/>
          </a:xfrm>
          <a:prstGeom prst="rect">
            <a:avLst/>
          </a:prstGeom>
        </p:spPr>
        <p:txBody>
          <a:bodyPr spcFirstLastPara="1" wrap="square" lIns="121900" tIns="121900" rIns="121900" bIns="121900" anchor="ctr" anchorCtr="0">
            <a:noAutofit/>
          </a:bodyPr>
          <a:lstStyle/>
          <a:p>
            <a:r>
              <a:rPr lang="en" dirty="0"/>
              <a:t>04</a:t>
            </a:r>
            <a:endParaRPr dirty="0"/>
          </a:p>
        </p:txBody>
      </p:sp>
      <p:sp>
        <p:nvSpPr>
          <p:cNvPr id="549" name="Google Shape;549;p37"/>
          <p:cNvSpPr/>
          <p:nvPr/>
        </p:nvSpPr>
        <p:spPr>
          <a:xfrm>
            <a:off x="4478501" y="1596515"/>
            <a:ext cx="3178900" cy="151133"/>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4"/>
          <p:cNvSpPr txBox="1">
            <a:spLocks noGrp="1"/>
          </p:cNvSpPr>
          <p:nvPr>
            <p:ph type="title"/>
          </p:nvPr>
        </p:nvSpPr>
        <p:spPr>
          <a:xfrm>
            <a:off x="950800" y="756199"/>
            <a:ext cx="10290400" cy="763600"/>
          </a:xfrm>
          <a:prstGeom prst="rect">
            <a:avLst/>
          </a:prstGeom>
        </p:spPr>
        <p:txBody>
          <a:bodyPr spcFirstLastPara="1" wrap="square" lIns="121900" tIns="121900" rIns="121900" bIns="121900" anchor="t" anchorCtr="0">
            <a:noAutofit/>
          </a:bodyPr>
          <a:lstStyle/>
          <a:p>
            <a:r>
              <a:rPr lang="en"/>
              <a:t>Below The Waterline</a:t>
            </a:r>
            <a:endParaRPr/>
          </a:p>
          <a:p>
            <a:endParaRPr/>
          </a:p>
        </p:txBody>
      </p:sp>
      <p:sp>
        <p:nvSpPr>
          <p:cNvPr id="561" name="Google Shape;561;p34"/>
          <p:cNvSpPr txBox="1"/>
          <p:nvPr/>
        </p:nvSpPr>
        <p:spPr>
          <a:xfrm>
            <a:off x="632435" y="2598300"/>
            <a:ext cx="2438400" cy="4700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2400" b="1" kern="0" dirty="0">
                <a:solidFill>
                  <a:srgbClr val="BE8F68"/>
                </a:solidFill>
                <a:latin typeface="Montserrat Alternates"/>
                <a:ea typeface="Montserrat Alternates"/>
                <a:cs typeface="Montserrat Alternates"/>
                <a:sym typeface="Montserrat Alternates"/>
              </a:rPr>
              <a:t>Rules</a:t>
            </a:r>
            <a:endParaRPr sz="2400" b="1" kern="0" dirty="0">
              <a:solidFill>
                <a:srgbClr val="BE8F68"/>
              </a:solidFill>
              <a:latin typeface="Montserrat Alternates"/>
              <a:ea typeface="Montserrat Alternates"/>
              <a:cs typeface="Montserrat Alternates"/>
              <a:sym typeface="Montserrat Alternates"/>
            </a:endParaRPr>
          </a:p>
        </p:txBody>
      </p:sp>
      <p:sp>
        <p:nvSpPr>
          <p:cNvPr id="562" name="Google Shape;562;p34"/>
          <p:cNvSpPr txBox="1"/>
          <p:nvPr/>
        </p:nvSpPr>
        <p:spPr>
          <a:xfrm>
            <a:off x="8804621" y="2686951"/>
            <a:ext cx="2438400" cy="470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2400" b="1" kern="0">
                <a:solidFill>
                  <a:srgbClr val="BE8F68"/>
                </a:solidFill>
                <a:latin typeface="Montserrat Alternates"/>
                <a:ea typeface="Montserrat Alternates"/>
                <a:cs typeface="Montserrat Alternates"/>
                <a:sym typeface="Montserrat Alternates"/>
              </a:rPr>
              <a:t>Traditions</a:t>
            </a:r>
            <a:endParaRPr sz="2400" b="1" kern="0">
              <a:solidFill>
                <a:srgbClr val="BE8F68"/>
              </a:solidFill>
              <a:latin typeface="Montserrat Alternates"/>
              <a:ea typeface="Montserrat Alternates"/>
              <a:cs typeface="Montserrat Alternates"/>
              <a:sym typeface="Montserrat Alternates"/>
            </a:endParaRPr>
          </a:p>
        </p:txBody>
      </p:sp>
      <p:sp>
        <p:nvSpPr>
          <p:cNvPr id="563" name="Google Shape;563;p34"/>
          <p:cNvSpPr txBox="1"/>
          <p:nvPr/>
        </p:nvSpPr>
        <p:spPr>
          <a:xfrm flipH="1">
            <a:off x="8804621" y="4762400"/>
            <a:ext cx="2438400" cy="470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US" sz="2400" b="1" kern="0" dirty="0">
                <a:solidFill>
                  <a:srgbClr val="BE8F68"/>
                </a:solidFill>
                <a:latin typeface="Montserrat Alternates"/>
                <a:ea typeface="Montserrat Alternates"/>
                <a:cs typeface="Montserrat Alternates"/>
                <a:sym typeface="Montserrat Alternates"/>
              </a:rPr>
              <a:t>Beliefs</a:t>
            </a:r>
            <a:endParaRPr sz="2400" b="1" kern="0" dirty="0">
              <a:solidFill>
                <a:srgbClr val="BE8F68"/>
              </a:solidFill>
              <a:latin typeface="Montserrat Alternates"/>
              <a:ea typeface="Montserrat Alternates"/>
              <a:cs typeface="Montserrat Alternates"/>
              <a:sym typeface="Montserrat Alternates"/>
            </a:endParaRPr>
          </a:p>
        </p:txBody>
      </p:sp>
      <p:sp>
        <p:nvSpPr>
          <p:cNvPr id="564" name="Google Shape;564;p34"/>
          <p:cNvSpPr/>
          <p:nvPr/>
        </p:nvSpPr>
        <p:spPr>
          <a:xfrm>
            <a:off x="4478501" y="1596515"/>
            <a:ext cx="3178900" cy="151133"/>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
        <p:nvSpPr>
          <p:cNvPr id="565" name="Google Shape;565;p34"/>
          <p:cNvSpPr txBox="1"/>
          <p:nvPr/>
        </p:nvSpPr>
        <p:spPr>
          <a:xfrm>
            <a:off x="910935" y="4800333"/>
            <a:ext cx="2438400" cy="4700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2400" b="1" kern="0">
                <a:solidFill>
                  <a:srgbClr val="BE8F68"/>
                </a:solidFill>
                <a:latin typeface="Montserrat Alternates"/>
                <a:ea typeface="Montserrat Alternates"/>
                <a:cs typeface="Montserrat Alternates"/>
                <a:sym typeface="Montserrat Alternates"/>
              </a:rPr>
              <a:t> Values and</a:t>
            </a:r>
            <a:endParaRPr sz="2400" b="1" kern="0">
              <a:solidFill>
                <a:srgbClr val="BE8F68"/>
              </a:solidFill>
              <a:latin typeface="Montserrat Alternates"/>
              <a:ea typeface="Montserrat Alternates"/>
              <a:cs typeface="Montserrat Alternates"/>
              <a:sym typeface="Montserrat Alternates"/>
            </a:endParaRPr>
          </a:p>
          <a:p>
            <a:pPr algn="r" defTabSz="1219170">
              <a:buClr>
                <a:srgbClr val="000000"/>
              </a:buClr>
            </a:pPr>
            <a:r>
              <a:rPr lang="en" sz="2400" b="1" kern="0">
                <a:solidFill>
                  <a:srgbClr val="BE8F68"/>
                </a:solidFill>
                <a:latin typeface="Montserrat Alternates"/>
                <a:ea typeface="Montserrat Alternates"/>
                <a:cs typeface="Montserrat Alternates"/>
                <a:sym typeface="Montserrat Alternates"/>
              </a:rPr>
              <a:t>Ethics </a:t>
            </a:r>
            <a:endParaRPr sz="2400" b="1" kern="0">
              <a:solidFill>
                <a:srgbClr val="BE8F68"/>
              </a:solidFill>
              <a:latin typeface="Montserrat Alternates"/>
              <a:ea typeface="Montserrat Alternates"/>
              <a:cs typeface="Montserrat Alternates"/>
              <a:sym typeface="Montserrat Alternates"/>
            </a:endParaRPr>
          </a:p>
        </p:txBody>
      </p:sp>
      <p:sp>
        <p:nvSpPr>
          <p:cNvPr id="566" name="Google Shape;566;p34"/>
          <p:cNvSpPr/>
          <p:nvPr/>
        </p:nvSpPr>
        <p:spPr>
          <a:xfrm>
            <a:off x="3070819" y="2686967"/>
            <a:ext cx="1772303" cy="292667"/>
          </a:xfrm>
          <a:custGeom>
            <a:avLst/>
            <a:gdLst/>
            <a:ahLst/>
            <a:cxnLst/>
            <a:rect l="l" t="t" r="r" b="b"/>
            <a:pathLst>
              <a:path w="67835" h="8780" extrusionOk="0">
                <a:moveTo>
                  <a:pt x="0" y="3738"/>
                </a:moveTo>
                <a:cubicBezTo>
                  <a:pt x="22674" y="3738"/>
                  <a:pt x="51802" y="-7253"/>
                  <a:pt x="67835" y="8780"/>
                </a:cubicBezTo>
              </a:path>
            </a:pathLst>
          </a:custGeom>
          <a:noFill/>
          <a:ln w="19050" cap="flat" cmpd="sng">
            <a:solidFill>
              <a:schemeClr val="lt2"/>
            </a:solidFill>
            <a:prstDash val="solid"/>
            <a:round/>
            <a:headEnd type="none" w="med" len="med"/>
            <a:tailEnd type="none" w="med" len="med"/>
          </a:ln>
        </p:spPr>
      </p:sp>
      <p:sp>
        <p:nvSpPr>
          <p:cNvPr id="567" name="Google Shape;567;p34"/>
          <p:cNvSpPr/>
          <p:nvPr/>
        </p:nvSpPr>
        <p:spPr>
          <a:xfrm>
            <a:off x="3368269" y="4658800"/>
            <a:ext cx="2586783" cy="361067"/>
          </a:xfrm>
          <a:custGeom>
            <a:avLst/>
            <a:gdLst/>
            <a:ahLst/>
            <a:cxnLst/>
            <a:rect l="l" t="t" r="r" b="b"/>
            <a:pathLst>
              <a:path w="84794" h="10832" extrusionOk="0">
                <a:moveTo>
                  <a:pt x="0" y="407"/>
                </a:moveTo>
                <a:cubicBezTo>
                  <a:pt x="7798" y="407"/>
                  <a:pt x="15906" y="-917"/>
                  <a:pt x="23375" y="1324"/>
                </a:cubicBezTo>
                <a:cubicBezTo>
                  <a:pt x="36438" y="5243"/>
                  <a:pt x="49750" y="12422"/>
                  <a:pt x="63251" y="10491"/>
                </a:cubicBezTo>
                <a:cubicBezTo>
                  <a:pt x="71037" y="9377"/>
                  <a:pt x="76929" y="865"/>
                  <a:pt x="84794" y="865"/>
                </a:cubicBezTo>
              </a:path>
            </a:pathLst>
          </a:custGeom>
          <a:noFill/>
          <a:ln w="19050" cap="flat" cmpd="sng">
            <a:solidFill>
              <a:schemeClr val="lt2"/>
            </a:solidFill>
            <a:prstDash val="solid"/>
            <a:round/>
            <a:headEnd type="none" w="med" len="med"/>
            <a:tailEnd type="none" w="med" len="med"/>
          </a:ln>
        </p:spPr>
      </p:sp>
      <p:sp>
        <p:nvSpPr>
          <p:cNvPr id="568" name="Google Shape;568;p34"/>
          <p:cNvSpPr/>
          <p:nvPr/>
        </p:nvSpPr>
        <p:spPr>
          <a:xfrm>
            <a:off x="7177234" y="2821901"/>
            <a:ext cx="1582365" cy="361063"/>
          </a:xfrm>
          <a:custGeom>
            <a:avLst/>
            <a:gdLst/>
            <a:ahLst/>
            <a:cxnLst/>
            <a:rect l="l" t="t" r="r" b="b"/>
            <a:pathLst>
              <a:path w="46751" h="10320" extrusionOk="0">
                <a:moveTo>
                  <a:pt x="46751" y="1834"/>
                </a:moveTo>
                <a:cubicBezTo>
                  <a:pt x="40366" y="3657"/>
                  <a:pt x="34929" y="8322"/>
                  <a:pt x="28418" y="9626"/>
                </a:cubicBezTo>
                <a:cubicBezTo>
                  <a:pt x="18611" y="11590"/>
                  <a:pt x="4469" y="8947"/>
                  <a:pt x="0" y="0"/>
                </a:cubicBezTo>
              </a:path>
            </a:pathLst>
          </a:custGeom>
          <a:noFill/>
          <a:ln w="19050" cap="flat" cmpd="sng">
            <a:solidFill>
              <a:schemeClr val="lt2"/>
            </a:solidFill>
            <a:prstDash val="solid"/>
            <a:round/>
            <a:headEnd type="none" w="med" len="med"/>
            <a:tailEnd type="none" w="med" len="med"/>
          </a:ln>
        </p:spPr>
      </p:sp>
      <p:sp>
        <p:nvSpPr>
          <p:cNvPr id="569" name="Google Shape;569;p34"/>
          <p:cNvSpPr/>
          <p:nvPr/>
        </p:nvSpPr>
        <p:spPr>
          <a:xfrm rot="607190">
            <a:off x="6418562" y="4648509"/>
            <a:ext cx="2322167" cy="421081"/>
          </a:xfrm>
          <a:custGeom>
            <a:avLst/>
            <a:gdLst/>
            <a:ahLst/>
            <a:cxnLst/>
            <a:rect l="l" t="t" r="r" b="b"/>
            <a:pathLst>
              <a:path w="69668" h="12633" extrusionOk="0">
                <a:moveTo>
                  <a:pt x="69668" y="2091"/>
                </a:moveTo>
                <a:cubicBezTo>
                  <a:pt x="54536" y="2091"/>
                  <a:pt x="39272" y="-1423"/>
                  <a:pt x="24292" y="716"/>
                </a:cubicBezTo>
                <a:cubicBezTo>
                  <a:pt x="15363" y="1991"/>
                  <a:pt x="9019" y="12633"/>
                  <a:pt x="0" y="12633"/>
                </a:cubicBezTo>
              </a:path>
            </a:pathLst>
          </a:custGeom>
          <a:noFill/>
          <a:ln w="19050" cap="flat" cmpd="sng">
            <a:solidFill>
              <a:schemeClr val="lt2"/>
            </a:solidFill>
            <a:prstDash val="solid"/>
            <a:round/>
            <a:headEnd type="none" w="med" len="med"/>
            <a:tailEnd type="none" w="med" len="med"/>
          </a:ln>
        </p:spPr>
      </p:sp>
      <p:sp>
        <p:nvSpPr>
          <p:cNvPr id="570" name="Google Shape;570;p34"/>
          <p:cNvSpPr txBox="1"/>
          <p:nvPr/>
        </p:nvSpPr>
        <p:spPr>
          <a:xfrm>
            <a:off x="1867200" y="2302067"/>
            <a:ext cx="1420400" cy="403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2667" b="1" kern="0">
                <a:solidFill>
                  <a:srgbClr val="7C5541"/>
                </a:solidFill>
                <a:latin typeface="Montserrat Alternates"/>
                <a:ea typeface="Montserrat Alternates"/>
                <a:cs typeface="Montserrat Alternates"/>
                <a:sym typeface="Montserrat Alternates"/>
              </a:rPr>
              <a:t>25%</a:t>
            </a:r>
            <a:endParaRPr sz="2667" b="1" kern="0">
              <a:solidFill>
                <a:srgbClr val="7C5541"/>
              </a:solidFill>
              <a:latin typeface="Montserrat Alternates"/>
              <a:ea typeface="Montserrat Alternates"/>
              <a:cs typeface="Montserrat Alternates"/>
              <a:sym typeface="Montserrat Alternates"/>
            </a:endParaRPr>
          </a:p>
        </p:txBody>
      </p:sp>
      <p:sp>
        <p:nvSpPr>
          <p:cNvPr id="571" name="Google Shape;571;p34"/>
          <p:cNvSpPr txBox="1"/>
          <p:nvPr/>
        </p:nvSpPr>
        <p:spPr>
          <a:xfrm>
            <a:off x="2288801" y="4377516"/>
            <a:ext cx="998800" cy="403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2667" b="1" kern="0">
                <a:solidFill>
                  <a:srgbClr val="7C5541"/>
                </a:solidFill>
                <a:latin typeface="Montserrat Alternates"/>
                <a:ea typeface="Montserrat Alternates"/>
                <a:cs typeface="Montserrat Alternates"/>
                <a:sym typeface="Montserrat Alternates"/>
              </a:rPr>
              <a:t>20%</a:t>
            </a:r>
            <a:endParaRPr sz="2667" b="1" kern="0">
              <a:solidFill>
                <a:srgbClr val="7C5541"/>
              </a:solidFill>
              <a:latin typeface="Montserrat Alternates"/>
              <a:ea typeface="Montserrat Alternates"/>
              <a:cs typeface="Montserrat Alternates"/>
              <a:sym typeface="Montserrat Alternates"/>
            </a:endParaRPr>
          </a:p>
        </p:txBody>
      </p:sp>
      <p:sp>
        <p:nvSpPr>
          <p:cNvPr id="572" name="Google Shape;572;p34"/>
          <p:cNvSpPr txBox="1"/>
          <p:nvPr/>
        </p:nvSpPr>
        <p:spPr>
          <a:xfrm>
            <a:off x="8804621" y="2302083"/>
            <a:ext cx="998800" cy="403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2667" b="1" kern="0">
                <a:solidFill>
                  <a:srgbClr val="7C5541"/>
                </a:solidFill>
                <a:latin typeface="Montserrat Alternates"/>
                <a:ea typeface="Montserrat Alternates"/>
                <a:cs typeface="Montserrat Alternates"/>
                <a:sym typeface="Montserrat Alternates"/>
              </a:rPr>
              <a:t>18%</a:t>
            </a:r>
            <a:endParaRPr sz="2667" b="1" kern="0">
              <a:solidFill>
                <a:srgbClr val="7C5541"/>
              </a:solidFill>
              <a:latin typeface="Montserrat Alternates"/>
              <a:ea typeface="Montserrat Alternates"/>
              <a:cs typeface="Montserrat Alternates"/>
              <a:sym typeface="Montserrat Alternates"/>
            </a:endParaRPr>
          </a:p>
        </p:txBody>
      </p:sp>
      <p:sp>
        <p:nvSpPr>
          <p:cNvPr id="573" name="Google Shape;573;p34"/>
          <p:cNvSpPr txBox="1"/>
          <p:nvPr/>
        </p:nvSpPr>
        <p:spPr>
          <a:xfrm>
            <a:off x="8804621" y="4377516"/>
            <a:ext cx="998800" cy="403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2667" b="1" kern="0" dirty="0">
                <a:solidFill>
                  <a:srgbClr val="7C5541"/>
                </a:solidFill>
                <a:latin typeface="Montserrat Alternates"/>
                <a:ea typeface="Montserrat Alternates"/>
                <a:cs typeface="Montserrat Alternates"/>
                <a:sym typeface="Montserrat Alternates"/>
              </a:rPr>
              <a:t>17%</a:t>
            </a:r>
            <a:endParaRPr sz="2667" b="1" kern="0" dirty="0">
              <a:solidFill>
                <a:srgbClr val="7C5541"/>
              </a:solidFill>
              <a:latin typeface="Montserrat Alternates"/>
              <a:ea typeface="Montserrat Alternates"/>
              <a:cs typeface="Montserrat Alternates"/>
              <a:sym typeface="Montserrat Alternates"/>
            </a:endParaRPr>
          </a:p>
        </p:txBody>
      </p:sp>
      <p:grpSp>
        <p:nvGrpSpPr>
          <p:cNvPr id="574" name="Google Shape;574;p34"/>
          <p:cNvGrpSpPr/>
          <p:nvPr/>
        </p:nvGrpSpPr>
        <p:grpSpPr>
          <a:xfrm>
            <a:off x="4647882" y="1925937"/>
            <a:ext cx="2858223" cy="3935801"/>
            <a:chOff x="1174000" y="2156175"/>
            <a:chExt cx="669875" cy="1037375"/>
          </a:xfrm>
        </p:grpSpPr>
        <p:sp>
          <p:nvSpPr>
            <p:cNvPr id="575" name="Google Shape;575;p34"/>
            <p:cNvSpPr/>
            <p:nvPr/>
          </p:nvSpPr>
          <p:spPr>
            <a:xfrm>
              <a:off x="1174000" y="2572975"/>
              <a:ext cx="669875" cy="620575"/>
            </a:xfrm>
            <a:custGeom>
              <a:avLst/>
              <a:gdLst/>
              <a:ahLst/>
              <a:cxnLst/>
              <a:rect l="l" t="t" r="r" b="b"/>
              <a:pathLst>
                <a:path w="26795" h="24823" extrusionOk="0">
                  <a:moveTo>
                    <a:pt x="16377" y="0"/>
                  </a:moveTo>
                  <a:lnTo>
                    <a:pt x="10843" y="672"/>
                  </a:lnTo>
                  <a:cubicBezTo>
                    <a:pt x="10843" y="672"/>
                    <a:pt x="10283" y="6139"/>
                    <a:pt x="9947" y="6564"/>
                  </a:cubicBezTo>
                  <a:cubicBezTo>
                    <a:pt x="9611" y="7012"/>
                    <a:pt x="8334" y="7505"/>
                    <a:pt x="8334" y="7505"/>
                  </a:cubicBezTo>
                  <a:cubicBezTo>
                    <a:pt x="4705" y="8110"/>
                    <a:pt x="2554" y="9544"/>
                    <a:pt x="2084" y="11090"/>
                  </a:cubicBezTo>
                  <a:cubicBezTo>
                    <a:pt x="1613" y="12636"/>
                    <a:pt x="0" y="24464"/>
                    <a:pt x="0" y="24464"/>
                  </a:cubicBezTo>
                  <a:lnTo>
                    <a:pt x="26794" y="24823"/>
                  </a:lnTo>
                  <a:cubicBezTo>
                    <a:pt x="26794" y="24823"/>
                    <a:pt x="26705" y="14383"/>
                    <a:pt x="25181" y="10619"/>
                  </a:cubicBezTo>
                  <a:cubicBezTo>
                    <a:pt x="23884" y="7480"/>
                    <a:pt x="20204" y="7227"/>
                    <a:pt x="19055" y="7227"/>
                  </a:cubicBezTo>
                  <a:cubicBezTo>
                    <a:pt x="18834" y="7227"/>
                    <a:pt x="18707" y="7236"/>
                    <a:pt x="18707" y="7236"/>
                  </a:cubicBezTo>
                  <a:cubicBezTo>
                    <a:pt x="16399" y="6968"/>
                    <a:pt x="16377" y="0"/>
                    <a:pt x="16377" y="0"/>
                  </a:cubicBezTo>
                  <a:close/>
                </a:path>
              </a:pathLst>
            </a:custGeom>
            <a:solidFill>
              <a:srgbClr val="7F58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6" name="Google Shape;576;p34"/>
            <p:cNvSpPr/>
            <p:nvPr/>
          </p:nvSpPr>
          <p:spPr>
            <a:xfrm>
              <a:off x="1308975" y="2727000"/>
              <a:ext cx="408875" cy="460400"/>
            </a:xfrm>
            <a:custGeom>
              <a:avLst/>
              <a:gdLst/>
              <a:ahLst/>
              <a:cxnLst/>
              <a:rect l="l" t="t" r="r" b="b"/>
              <a:pathLst>
                <a:path w="16355" h="18416" extrusionOk="0">
                  <a:moveTo>
                    <a:pt x="12210" y="0"/>
                  </a:moveTo>
                  <a:cubicBezTo>
                    <a:pt x="12210" y="0"/>
                    <a:pt x="11224" y="4324"/>
                    <a:pt x="8043" y="4369"/>
                  </a:cubicBezTo>
                  <a:cubicBezTo>
                    <a:pt x="8025" y="4369"/>
                    <a:pt x="8006" y="4369"/>
                    <a:pt x="7988" y="4369"/>
                  </a:cubicBezTo>
                  <a:cubicBezTo>
                    <a:pt x="4854" y="4369"/>
                    <a:pt x="4190" y="605"/>
                    <a:pt x="4190" y="605"/>
                  </a:cubicBezTo>
                  <a:lnTo>
                    <a:pt x="3070" y="1098"/>
                  </a:lnTo>
                  <a:cubicBezTo>
                    <a:pt x="3070" y="1098"/>
                    <a:pt x="3518" y="2240"/>
                    <a:pt x="3742" y="3786"/>
                  </a:cubicBezTo>
                  <a:cubicBezTo>
                    <a:pt x="4212" y="7236"/>
                    <a:pt x="1322" y="11000"/>
                    <a:pt x="1322" y="11000"/>
                  </a:cubicBezTo>
                  <a:lnTo>
                    <a:pt x="0" y="18415"/>
                  </a:lnTo>
                  <a:lnTo>
                    <a:pt x="0" y="18415"/>
                  </a:lnTo>
                  <a:lnTo>
                    <a:pt x="16355" y="18124"/>
                  </a:lnTo>
                  <a:lnTo>
                    <a:pt x="15010" y="9701"/>
                  </a:lnTo>
                  <a:cubicBezTo>
                    <a:pt x="12837" y="7908"/>
                    <a:pt x="13308" y="1075"/>
                    <a:pt x="13308" y="1075"/>
                  </a:cubicBezTo>
                  <a:lnTo>
                    <a:pt x="12210" y="0"/>
                  </a:lnTo>
                  <a:close/>
                </a:path>
              </a:pathLst>
            </a:custGeom>
            <a:solidFill>
              <a:srgbClr val="D8B5A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7" name="Google Shape;577;p34"/>
            <p:cNvSpPr/>
            <p:nvPr/>
          </p:nvSpPr>
          <p:spPr>
            <a:xfrm>
              <a:off x="1264325" y="2156175"/>
              <a:ext cx="501125" cy="403950"/>
            </a:xfrm>
            <a:custGeom>
              <a:avLst/>
              <a:gdLst/>
              <a:ahLst/>
              <a:cxnLst/>
              <a:rect l="l" t="t" r="r" b="b"/>
              <a:pathLst>
                <a:path w="20045" h="16158" extrusionOk="0">
                  <a:moveTo>
                    <a:pt x="10990" y="0"/>
                  </a:moveTo>
                  <a:cubicBezTo>
                    <a:pt x="10901" y="0"/>
                    <a:pt x="10804" y="9"/>
                    <a:pt x="10703" y="27"/>
                  </a:cubicBezTo>
                  <a:cubicBezTo>
                    <a:pt x="10210" y="117"/>
                    <a:pt x="10322" y="834"/>
                    <a:pt x="9941" y="1147"/>
                  </a:cubicBezTo>
                  <a:cubicBezTo>
                    <a:pt x="9765" y="1282"/>
                    <a:pt x="9479" y="1316"/>
                    <a:pt x="9174" y="1316"/>
                  </a:cubicBezTo>
                  <a:cubicBezTo>
                    <a:pt x="8859" y="1316"/>
                    <a:pt x="8524" y="1280"/>
                    <a:pt x="8267" y="1280"/>
                  </a:cubicBezTo>
                  <a:cubicBezTo>
                    <a:pt x="8234" y="1280"/>
                    <a:pt x="8202" y="1280"/>
                    <a:pt x="8171" y="1282"/>
                  </a:cubicBezTo>
                  <a:cubicBezTo>
                    <a:pt x="7678" y="1282"/>
                    <a:pt x="7723" y="878"/>
                    <a:pt x="7477" y="497"/>
                  </a:cubicBezTo>
                  <a:cubicBezTo>
                    <a:pt x="7412" y="387"/>
                    <a:pt x="7319" y="344"/>
                    <a:pt x="7219" y="344"/>
                  </a:cubicBezTo>
                  <a:cubicBezTo>
                    <a:pt x="6973" y="344"/>
                    <a:pt x="6686" y="601"/>
                    <a:pt x="6670" y="744"/>
                  </a:cubicBezTo>
                  <a:cubicBezTo>
                    <a:pt x="6648" y="968"/>
                    <a:pt x="6289" y="1550"/>
                    <a:pt x="5729" y="1618"/>
                  </a:cubicBezTo>
                  <a:cubicBezTo>
                    <a:pt x="5147" y="1707"/>
                    <a:pt x="4788" y="2917"/>
                    <a:pt x="4564" y="3186"/>
                  </a:cubicBezTo>
                  <a:cubicBezTo>
                    <a:pt x="4447" y="3303"/>
                    <a:pt x="4334" y="3360"/>
                    <a:pt x="4229" y="3360"/>
                  </a:cubicBezTo>
                  <a:cubicBezTo>
                    <a:pt x="4114" y="3360"/>
                    <a:pt x="4008" y="3292"/>
                    <a:pt x="3915" y="3163"/>
                  </a:cubicBezTo>
                  <a:cubicBezTo>
                    <a:pt x="3758" y="2968"/>
                    <a:pt x="3704" y="2721"/>
                    <a:pt x="3410" y="2721"/>
                  </a:cubicBezTo>
                  <a:cubicBezTo>
                    <a:pt x="3367" y="2721"/>
                    <a:pt x="3319" y="2726"/>
                    <a:pt x="3265" y="2738"/>
                  </a:cubicBezTo>
                  <a:cubicBezTo>
                    <a:pt x="2839" y="2827"/>
                    <a:pt x="2929" y="3208"/>
                    <a:pt x="2817" y="3611"/>
                  </a:cubicBezTo>
                  <a:cubicBezTo>
                    <a:pt x="2683" y="4015"/>
                    <a:pt x="3108" y="3992"/>
                    <a:pt x="3287" y="4373"/>
                  </a:cubicBezTo>
                  <a:cubicBezTo>
                    <a:pt x="3444" y="4732"/>
                    <a:pt x="2907" y="5180"/>
                    <a:pt x="2503" y="5605"/>
                  </a:cubicBezTo>
                  <a:cubicBezTo>
                    <a:pt x="2198" y="5945"/>
                    <a:pt x="1944" y="6207"/>
                    <a:pt x="1663" y="6207"/>
                  </a:cubicBezTo>
                  <a:cubicBezTo>
                    <a:pt x="1573" y="6207"/>
                    <a:pt x="1481" y="6180"/>
                    <a:pt x="1383" y="6121"/>
                  </a:cubicBezTo>
                  <a:cubicBezTo>
                    <a:pt x="1002" y="5852"/>
                    <a:pt x="711" y="5269"/>
                    <a:pt x="442" y="5224"/>
                  </a:cubicBezTo>
                  <a:cubicBezTo>
                    <a:pt x="438" y="5224"/>
                    <a:pt x="433" y="5224"/>
                    <a:pt x="428" y="5224"/>
                  </a:cubicBezTo>
                  <a:cubicBezTo>
                    <a:pt x="146" y="5224"/>
                    <a:pt x="1" y="5880"/>
                    <a:pt x="398" y="6210"/>
                  </a:cubicBezTo>
                  <a:cubicBezTo>
                    <a:pt x="778" y="6546"/>
                    <a:pt x="958" y="6770"/>
                    <a:pt x="1159" y="6927"/>
                  </a:cubicBezTo>
                  <a:cubicBezTo>
                    <a:pt x="1338" y="7106"/>
                    <a:pt x="980" y="7129"/>
                    <a:pt x="599" y="7510"/>
                  </a:cubicBezTo>
                  <a:cubicBezTo>
                    <a:pt x="196" y="7890"/>
                    <a:pt x="734" y="8159"/>
                    <a:pt x="1182" y="8428"/>
                  </a:cubicBezTo>
                  <a:cubicBezTo>
                    <a:pt x="1652" y="8697"/>
                    <a:pt x="1518" y="8675"/>
                    <a:pt x="1607" y="8966"/>
                  </a:cubicBezTo>
                  <a:cubicBezTo>
                    <a:pt x="1719" y="9257"/>
                    <a:pt x="1562" y="9459"/>
                    <a:pt x="1114" y="9548"/>
                  </a:cubicBezTo>
                  <a:cubicBezTo>
                    <a:pt x="689" y="9638"/>
                    <a:pt x="510" y="10041"/>
                    <a:pt x="980" y="10713"/>
                  </a:cubicBezTo>
                  <a:cubicBezTo>
                    <a:pt x="1473" y="11408"/>
                    <a:pt x="1697" y="11296"/>
                    <a:pt x="1943" y="11609"/>
                  </a:cubicBezTo>
                  <a:cubicBezTo>
                    <a:pt x="2190" y="11923"/>
                    <a:pt x="2145" y="12259"/>
                    <a:pt x="2055" y="12953"/>
                  </a:cubicBezTo>
                  <a:cubicBezTo>
                    <a:pt x="1966" y="13670"/>
                    <a:pt x="2100" y="13177"/>
                    <a:pt x="2615" y="13603"/>
                  </a:cubicBezTo>
                  <a:cubicBezTo>
                    <a:pt x="2761" y="13717"/>
                    <a:pt x="2853" y="13758"/>
                    <a:pt x="2915" y="13758"/>
                  </a:cubicBezTo>
                  <a:cubicBezTo>
                    <a:pt x="3068" y="13758"/>
                    <a:pt x="3039" y="13513"/>
                    <a:pt x="3184" y="13513"/>
                  </a:cubicBezTo>
                  <a:cubicBezTo>
                    <a:pt x="3188" y="13513"/>
                    <a:pt x="3193" y="13513"/>
                    <a:pt x="3198" y="13514"/>
                  </a:cubicBezTo>
                  <a:cubicBezTo>
                    <a:pt x="3400" y="13536"/>
                    <a:pt x="3422" y="13894"/>
                    <a:pt x="3512" y="14342"/>
                  </a:cubicBezTo>
                  <a:cubicBezTo>
                    <a:pt x="3558" y="14564"/>
                    <a:pt x="3629" y="14597"/>
                    <a:pt x="3753" y="14597"/>
                  </a:cubicBezTo>
                  <a:cubicBezTo>
                    <a:pt x="3806" y="14597"/>
                    <a:pt x="3869" y="14591"/>
                    <a:pt x="3944" y="14591"/>
                  </a:cubicBezTo>
                  <a:cubicBezTo>
                    <a:pt x="4029" y="14591"/>
                    <a:pt x="4131" y="14599"/>
                    <a:pt x="4251" y="14634"/>
                  </a:cubicBezTo>
                  <a:cubicBezTo>
                    <a:pt x="4744" y="14768"/>
                    <a:pt x="5214" y="14947"/>
                    <a:pt x="5214" y="14947"/>
                  </a:cubicBezTo>
                  <a:lnTo>
                    <a:pt x="12898" y="16157"/>
                  </a:lnTo>
                  <a:cubicBezTo>
                    <a:pt x="12898" y="16157"/>
                    <a:pt x="13705" y="15754"/>
                    <a:pt x="14422" y="15687"/>
                  </a:cubicBezTo>
                  <a:cubicBezTo>
                    <a:pt x="15139" y="15642"/>
                    <a:pt x="15609" y="15127"/>
                    <a:pt x="16102" y="14701"/>
                  </a:cubicBezTo>
                  <a:cubicBezTo>
                    <a:pt x="16572" y="14253"/>
                    <a:pt x="17446" y="14634"/>
                    <a:pt x="17513" y="13939"/>
                  </a:cubicBezTo>
                  <a:cubicBezTo>
                    <a:pt x="17603" y="13245"/>
                    <a:pt x="18320" y="13200"/>
                    <a:pt x="18432" y="12774"/>
                  </a:cubicBezTo>
                  <a:cubicBezTo>
                    <a:pt x="18544" y="12371"/>
                    <a:pt x="19350" y="12125"/>
                    <a:pt x="19709" y="11587"/>
                  </a:cubicBezTo>
                  <a:cubicBezTo>
                    <a:pt x="20045" y="11072"/>
                    <a:pt x="19283" y="9705"/>
                    <a:pt x="19104" y="9481"/>
                  </a:cubicBezTo>
                  <a:cubicBezTo>
                    <a:pt x="18925" y="9257"/>
                    <a:pt x="18589" y="9078"/>
                    <a:pt x="18589" y="8563"/>
                  </a:cubicBezTo>
                  <a:cubicBezTo>
                    <a:pt x="18577" y="8303"/>
                    <a:pt x="18665" y="8248"/>
                    <a:pt x="18780" y="8248"/>
                  </a:cubicBezTo>
                  <a:cubicBezTo>
                    <a:pt x="18863" y="8248"/>
                    <a:pt x="18961" y="8277"/>
                    <a:pt x="19045" y="8277"/>
                  </a:cubicBezTo>
                  <a:cubicBezTo>
                    <a:pt x="19066" y="8277"/>
                    <a:pt x="19085" y="8275"/>
                    <a:pt x="19104" y="8271"/>
                  </a:cubicBezTo>
                  <a:cubicBezTo>
                    <a:pt x="19328" y="8226"/>
                    <a:pt x="19530" y="7689"/>
                    <a:pt x="19238" y="7241"/>
                  </a:cubicBezTo>
                  <a:cubicBezTo>
                    <a:pt x="18925" y="6770"/>
                    <a:pt x="18522" y="6658"/>
                    <a:pt x="18566" y="6389"/>
                  </a:cubicBezTo>
                  <a:cubicBezTo>
                    <a:pt x="18589" y="6098"/>
                    <a:pt x="18454" y="4956"/>
                    <a:pt x="18073" y="4485"/>
                  </a:cubicBezTo>
                  <a:cubicBezTo>
                    <a:pt x="17715" y="4037"/>
                    <a:pt x="18118" y="3007"/>
                    <a:pt x="17334" y="2424"/>
                  </a:cubicBezTo>
                  <a:cubicBezTo>
                    <a:pt x="16550" y="1842"/>
                    <a:pt x="16617" y="1864"/>
                    <a:pt x="16304" y="1685"/>
                  </a:cubicBezTo>
                  <a:cubicBezTo>
                    <a:pt x="16067" y="1559"/>
                    <a:pt x="15487" y="1422"/>
                    <a:pt x="14906" y="1422"/>
                  </a:cubicBezTo>
                  <a:cubicBezTo>
                    <a:pt x="14662" y="1422"/>
                    <a:pt x="14417" y="1446"/>
                    <a:pt x="14198" y="1506"/>
                  </a:cubicBezTo>
                  <a:cubicBezTo>
                    <a:pt x="13941" y="1570"/>
                    <a:pt x="13716" y="1588"/>
                    <a:pt x="13509" y="1588"/>
                  </a:cubicBezTo>
                  <a:cubicBezTo>
                    <a:pt x="13238" y="1588"/>
                    <a:pt x="12999" y="1557"/>
                    <a:pt x="12760" y="1557"/>
                  </a:cubicBezTo>
                  <a:cubicBezTo>
                    <a:pt x="12672" y="1557"/>
                    <a:pt x="12584" y="1561"/>
                    <a:pt x="12495" y="1573"/>
                  </a:cubicBezTo>
                  <a:cubicBezTo>
                    <a:pt x="12469" y="1578"/>
                    <a:pt x="12442" y="1580"/>
                    <a:pt x="12415" y="1580"/>
                  </a:cubicBezTo>
                  <a:cubicBezTo>
                    <a:pt x="11938" y="1580"/>
                    <a:pt x="11382" y="857"/>
                    <a:pt x="11509" y="475"/>
                  </a:cubicBezTo>
                  <a:cubicBezTo>
                    <a:pt x="11599" y="151"/>
                    <a:pt x="11357" y="0"/>
                    <a:pt x="10990" y="0"/>
                  </a:cubicBezTo>
                  <a:close/>
                </a:path>
              </a:pathLst>
            </a:custGeom>
            <a:solidFill>
              <a:srgbClr val="381A0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8" name="Google Shape;578;p34"/>
            <p:cNvSpPr/>
            <p:nvPr/>
          </p:nvSpPr>
          <p:spPr>
            <a:xfrm>
              <a:off x="1352100" y="2414200"/>
              <a:ext cx="59950" cy="73675"/>
            </a:xfrm>
            <a:custGeom>
              <a:avLst/>
              <a:gdLst/>
              <a:ahLst/>
              <a:cxnLst/>
              <a:rect l="l" t="t" r="r" b="b"/>
              <a:pathLst>
                <a:path w="2398" h="2947" extrusionOk="0">
                  <a:moveTo>
                    <a:pt x="1111" y="0"/>
                  </a:moveTo>
                  <a:cubicBezTo>
                    <a:pt x="958" y="0"/>
                    <a:pt x="800" y="114"/>
                    <a:pt x="650" y="415"/>
                  </a:cubicBezTo>
                  <a:cubicBezTo>
                    <a:pt x="1" y="1692"/>
                    <a:pt x="986" y="2924"/>
                    <a:pt x="1681" y="2946"/>
                  </a:cubicBezTo>
                  <a:cubicBezTo>
                    <a:pt x="2398" y="2946"/>
                    <a:pt x="2039" y="1154"/>
                    <a:pt x="2039" y="1154"/>
                  </a:cubicBezTo>
                  <a:cubicBezTo>
                    <a:pt x="2039" y="1154"/>
                    <a:pt x="1598" y="0"/>
                    <a:pt x="1111" y="0"/>
                  </a:cubicBezTo>
                  <a:close/>
                </a:path>
              </a:pathLst>
            </a:custGeom>
            <a:solidFill>
              <a:srgbClr val="7F58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9" name="Google Shape;579;p34"/>
            <p:cNvSpPr/>
            <p:nvPr/>
          </p:nvSpPr>
          <p:spPr>
            <a:xfrm>
              <a:off x="1619825" y="2417525"/>
              <a:ext cx="75125" cy="77100"/>
            </a:xfrm>
            <a:custGeom>
              <a:avLst/>
              <a:gdLst/>
              <a:ahLst/>
              <a:cxnLst/>
              <a:rect l="l" t="t" r="r" b="b"/>
              <a:pathLst>
                <a:path w="3005" h="3084" extrusionOk="0">
                  <a:moveTo>
                    <a:pt x="1349" y="1"/>
                  </a:moveTo>
                  <a:cubicBezTo>
                    <a:pt x="612" y="1"/>
                    <a:pt x="359" y="954"/>
                    <a:pt x="359" y="954"/>
                  </a:cubicBezTo>
                  <a:cubicBezTo>
                    <a:pt x="359" y="954"/>
                    <a:pt x="0" y="2253"/>
                    <a:pt x="695" y="2970"/>
                  </a:cubicBezTo>
                  <a:cubicBezTo>
                    <a:pt x="768" y="3048"/>
                    <a:pt x="854" y="3083"/>
                    <a:pt x="948" y="3083"/>
                  </a:cubicBezTo>
                  <a:cubicBezTo>
                    <a:pt x="1717" y="3083"/>
                    <a:pt x="3005" y="728"/>
                    <a:pt x="1927" y="170"/>
                  </a:cubicBezTo>
                  <a:cubicBezTo>
                    <a:pt x="1707" y="50"/>
                    <a:pt x="1516" y="1"/>
                    <a:pt x="1349" y="1"/>
                  </a:cubicBezTo>
                  <a:close/>
                </a:path>
              </a:pathLst>
            </a:custGeom>
            <a:solidFill>
              <a:srgbClr val="7F58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0" name="Google Shape;580;p34"/>
            <p:cNvSpPr/>
            <p:nvPr/>
          </p:nvSpPr>
          <p:spPr>
            <a:xfrm>
              <a:off x="1361050" y="2473725"/>
              <a:ext cx="31950" cy="33225"/>
            </a:xfrm>
            <a:custGeom>
              <a:avLst/>
              <a:gdLst/>
              <a:ahLst/>
              <a:cxnLst/>
              <a:rect l="l" t="t" r="r" b="b"/>
              <a:pathLst>
                <a:path w="1278" h="1329" extrusionOk="0">
                  <a:moveTo>
                    <a:pt x="649" y="0"/>
                  </a:moveTo>
                  <a:cubicBezTo>
                    <a:pt x="360" y="0"/>
                    <a:pt x="87" y="255"/>
                    <a:pt x="46" y="588"/>
                  </a:cubicBezTo>
                  <a:cubicBezTo>
                    <a:pt x="1" y="946"/>
                    <a:pt x="247" y="1282"/>
                    <a:pt x="561" y="1327"/>
                  </a:cubicBezTo>
                  <a:cubicBezTo>
                    <a:pt x="575" y="1328"/>
                    <a:pt x="589" y="1328"/>
                    <a:pt x="603" y="1328"/>
                  </a:cubicBezTo>
                  <a:cubicBezTo>
                    <a:pt x="921" y="1328"/>
                    <a:pt x="1190" y="1087"/>
                    <a:pt x="1233" y="722"/>
                  </a:cubicBezTo>
                  <a:cubicBezTo>
                    <a:pt x="1278" y="363"/>
                    <a:pt x="1054" y="27"/>
                    <a:pt x="718" y="5"/>
                  </a:cubicBezTo>
                  <a:cubicBezTo>
                    <a:pt x="695" y="2"/>
                    <a:pt x="672" y="0"/>
                    <a:pt x="649" y="0"/>
                  </a:cubicBezTo>
                  <a:close/>
                </a:path>
              </a:pathLst>
            </a:custGeom>
            <a:solidFill>
              <a:srgbClr val="F2E2D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1" name="Google Shape;581;p34"/>
            <p:cNvSpPr/>
            <p:nvPr/>
          </p:nvSpPr>
          <p:spPr>
            <a:xfrm>
              <a:off x="1631575" y="2486025"/>
              <a:ext cx="28025" cy="27750"/>
            </a:xfrm>
            <a:custGeom>
              <a:avLst/>
              <a:gdLst/>
              <a:ahLst/>
              <a:cxnLst/>
              <a:rect l="l" t="t" r="r" b="b"/>
              <a:pathLst>
                <a:path w="1121" h="1110" extrusionOk="0">
                  <a:moveTo>
                    <a:pt x="554" y="0"/>
                  </a:moveTo>
                  <a:cubicBezTo>
                    <a:pt x="296" y="0"/>
                    <a:pt x="86" y="212"/>
                    <a:pt x="45" y="499"/>
                  </a:cubicBezTo>
                  <a:cubicBezTo>
                    <a:pt x="1" y="790"/>
                    <a:pt x="202" y="1081"/>
                    <a:pt x="493" y="1104"/>
                  </a:cubicBezTo>
                  <a:cubicBezTo>
                    <a:pt x="518" y="1107"/>
                    <a:pt x="543" y="1109"/>
                    <a:pt x="568" y="1109"/>
                  </a:cubicBezTo>
                  <a:cubicBezTo>
                    <a:pt x="829" y="1109"/>
                    <a:pt x="1055" y="898"/>
                    <a:pt x="1076" y="611"/>
                  </a:cubicBezTo>
                  <a:cubicBezTo>
                    <a:pt x="1121" y="320"/>
                    <a:pt x="919" y="28"/>
                    <a:pt x="628" y="6"/>
                  </a:cubicBezTo>
                  <a:cubicBezTo>
                    <a:pt x="603" y="2"/>
                    <a:pt x="578" y="0"/>
                    <a:pt x="554" y="0"/>
                  </a:cubicBezTo>
                  <a:close/>
                </a:path>
              </a:pathLst>
            </a:custGeom>
            <a:solidFill>
              <a:srgbClr val="F2E2D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2" name="Google Shape;582;p34"/>
            <p:cNvSpPr/>
            <p:nvPr/>
          </p:nvSpPr>
          <p:spPr>
            <a:xfrm>
              <a:off x="1387375" y="2312625"/>
              <a:ext cx="255425" cy="302175"/>
            </a:xfrm>
            <a:custGeom>
              <a:avLst/>
              <a:gdLst/>
              <a:ahLst/>
              <a:cxnLst/>
              <a:rect l="l" t="t" r="r" b="b"/>
              <a:pathLst>
                <a:path w="10217" h="12087" extrusionOk="0">
                  <a:moveTo>
                    <a:pt x="4741" y="1"/>
                  </a:moveTo>
                  <a:cubicBezTo>
                    <a:pt x="4679" y="1"/>
                    <a:pt x="4615" y="13"/>
                    <a:pt x="4549" y="42"/>
                  </a:cubicBezTo>
                  <a:cubicBezTo>
                    <a:pt x="4033" y="266"/>
                    <a:pt x="3765" y="647"/>
                    <a:pt x="3473" y="826"/>
                  </a:cubicBezTo>
                  <a:cubicBezTo>
                    <a:pt x="3160" y="1005"/>
                    <a:pt x="2532" y="938"/>
                    <a:pt x="2689" y="1431"/>
                  </a:cubicBezTo>
                  <a:cubicBezTo>
                    <a:pt x="2846" y="1946"/>
                    <a:pt x="3093" y="2327"/>
                    <a:pt x="3160" y="2909"/>
                  </a:cubicBezTo>
                  <a:cubicBezTo>
                    <a:pt x="3210" y="3328"/>
                    <a:pt x="3173" y="3584"/>
                    <a:pt x="3011" y="3584"/>
                  </a:cubicBezTo>
                  <a:cubicBezTo>
                    <a:pt x="2956" y="3584"/>
                    <a:pt x="2886" y="3554"/>
                    <a:pt x="2801" y="3492"/>
                  </a:cubicBezTo>
                  <a:cubicBezTo>
                    <a:pt x="2488" y="3245"/>
                    <a:pt x="2353" y="3156"/>
                    <a:pt x="2286" y="2529"/>
                  </a:cubicBezTo>
                  <a:cubicBezTo>
                    <a:pt x="2222" y="1908"/>
                    <a:pt x="2117" y="1676"/>
                    <a:pt x="1736" y="1676"/>
                  </a:cubicBezTo>
                  <a:cubicBezTo>
                    <a:pt x="1719" y="1676"/>
                    <a:pt x="1700" y="1676"/>
                    <a:pt x="1681" y="1677"/>
                  </a:cubicBezTo>
                  <a:cubicBezTo>
                    <a:pt x="1255" y="1700"/>
                    <a:pt x="1054" y="2237"/>
                    <a:pt x="807" y="2551"/>
                  </a:cubicBezTo>
                  <a:cubicBezTo>
                    <a:pt x="561" y="2887"/>
                    <a:pt x="337" y="4052"/>
                    <a:pt x="337" y="4052"/>
                  </a:cubicBezTo>
                  <a:cubicBezTo>
                    <a:pt x="337" y="4052"/>
                    <a:pt x="539" y="6539"/>
                    <a:pt x="270" y="7009"/>
                  </a:cubicBezTo>
                  <a:cubicBezTo>
                    <a:pt x="1" y="7480"/>
                    <a:pt x="673" y="9585"/>
                    <a:pt x="1076" y="10280"/>
                  </a:cubicBezTo>
                  <a:cubicBezTo>
                    <a:pt x="1502" y="10952"/>
                    <a:pt x="2465" y="11781"/>
                    <a:pt x="3294" y="11938"/>
                  </a:cubicBezTo>
                  <a:cubicBezTo>
                    <a:pt x="3767" y="12043"/>
                    <a:pt x="4570" y="12086"/>
                    <a:pt x="5271" y="12086"/>
                  </a:cubicBezTo>
                  <a:cubicBezTo>
                    <a:pt x="5767" y="12086"/>
                    <a:pt x="6212" y="12064"/>
                    <a:pt x="6453" y="12027"/>
                  </a:cubicBezTo>
                  <a:cubicBezTo>
                    <a:pt x="7013" y="11960"/>
                    <a:pt x="7528" y="11736"/>
                    <a:pt x="8290" y="10773"/>
                  </a:cubicBezTo>
                  <a:cubicBezTo>
                    <a:pt x="9029" y="9809"/>
                    <a:pt x="9477" y="8376"/>
                    <a:pt x="9858" y="6516"/>
                  </a:cubicBezTo>
                  <a:cubicBezTo>
                    <a:pt x="10217" y="4657"/>
                    <a:pt x="9948" y="3223"/>
                    <a:pt x="9948" y="3223"/>
                  </a:cubicBezTo>
                  <a:lnTo>
                    <a:pt x="9881" y="2708"/>
                  </a:lnTo>
                  <a:cubicBezTo>
                    <a:pt x="9881" y="2708"/>
                    <a:pt x="9554" y="3524"/>
                    <a:pt x="9309" y="3524"/>
                  </a:cubicBezTo>
                  <a:cubicBezTo>
                    <a:pt x="9282" y="3524"/>
                    <a:pt x="9256" y="3514"/>
                    <a:pt x="9231" y="3492"/>
                  </a:cubicBezTo>
                  <a:cubicBezTo>
                    <a:pt x="8962" y="3245"/>
                    <a:pt x="9029" y="3245"/>
                    <a:pt x="9164" y="2842"/>
                  </a:cubicBezTo>
                  <a:cubicBezTo>
                    <a:pt x="9276" y="2439"/>
                    <a:pt x="9612" y="1968"/>
                    <a:pt x="9209" y="1856"/>
                  </a:cubicBezTo>
                  <a:cubicBezTo>
                    <a:pt x="8783" y="1744"/>
                    <a:pt x="8671" y="1588"/>
                    <a:pt x="8402" y="1476"/>
                  </a:cubicBezTo>
                  <a:cubicBezTo>
                    <a:pt x="8152" y="1392"/>
                    <a:pt x="7999" y="998"/>
                    <a:pt x="7455" y="998"/>
                  </a:cubicBezTo>
                  <a:cubicBezTo>
                    <a:pt x="7414" y="998"/>
                    <a:pt x="7372" y="1000"/>
                    <a:pt x="7327" y="1005"/>
                  </a:cubicBezTo>
                  <a:cubicBezTo>
                    <a:pt x="6677" y="1072"/>
                    <a:pt x="6453" y="1184"/>
                    <a:pt x="6386" y="1812"/>
                  </a:cubicBezTo>
                  <a:cubicBezTo>
                    <a:pt x="6319" y="2439"/>
                    <a:pt x="6543" y="2887"/>
                    <a:pt x="6319" y="3066"/>
                  </a:cubicBezTo>
                  <a:cubicBezTo>
                    <a:pt x="6211" y="3145"/>
                    <a:pt x="6026" y="3201"/>
                    <a:pt x="5869" y="3201"/>
                  </a:cubicBezTo>
                  <a:cubicBezTo>
                    <a:pt x="5667" y="3201"/>
                    <a:pt x="5511" y="3107"/>
                    <a:pt x="5624" y="2842"/>
                  </a:cubicBezTo>
                  <a:cubicBezTo>
                    <a:pt x="5826" y="2372"/>
                    <a:pt x="5669" y="1856"/>
                    <a:pt x="5579" y="1498"/>
                  </a:cubicBezTo>
                  <a:cubicBezTo>
                    <a:pt x="5490" y="1140"/>
                    <a:pt x="5467" y="579"/>
                    <a:pt x="5467" y="579"/>
                  </a:cubicBezTo>
                  <a:cubicBezTo>
                    <a:pt x="5467" y="579"/>
                    <a:pt x="5161" y="1"/>
                    <a:pt x="4741" y="1"/>
                  </a:cubicBezTo>
                  <a:close/>
                </a:path>
              </a:pathLst>
            </a:custGeom>
            <a:solidFill>
              <a:srgbClr val="8B624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1"/>
                                        </p:tgtEl>
                                        <p:attrNameLst>
                                          <p:attrName>style.visibility</p:attrName>
                                        </p:attrNameLst>
                                      </p:cBhvr>
                                      <p:to>
                                        <p:strVal val="visible"/>
                                      </p:to>
                                    </p:set>
                                    <p:animEffect transition="in" filter="fade">
                                      <p:cBhvr>
                                        <p:cTn id="12" dur="1000"/>
                                        <p:tgtEl>
                                          <p:spTgt spid="561"/>
                                        </p:tgtEl>
                                      </p:cBhvr>
                                    </p:animEffect>
                                  </p:childTnLst>
                                </p:cTn>
                              </p:par>
                              <p:par>
                                <p:cTn id="13" presetID="10" presetClass="entr" presetSubtype="0" fill="hold" nodeType="withEffect">
                                  <p:stCondLst>
                                    <p:cond delay="0"/>
                                  </p:stCondLst>
                                  <p:childTnLst>
                                    <p:set>
                                      <p:cBhvr>
                                        <p:cTn id="14" dur="1" fill="hold">
                                          <p:stCondLst>
                                            <p:cond delay="0"/>
                                          </p:stCondLst>
                                        </p:cTn>
                                        <p:tgtEl>
                                          <p:spTgt spid="566"/>
                                        </p:tgtEl>
                                        <p:attrNameLst>
                                          <p:attrName>style.visibility</p:attrName>
                                        </p:attrNameLst>
                                      </p:cBhvr>
                                      <p:to>
                                        <p:strVal val="visible"/>
                                      </p:to>
                                    </p:set>
                                    <p:animEffect transition="in" filter="fade">
                                      <p:cBhvr>
                                        <p:cTn id="15" dur="1000"/>
                                        <p:tgtEl>
                                          <p:spTgt spid="566"/>
                                        </p:tgtEl>
                                      </p:cBhvr>
                                    </p:animEffect>
                                  </p:childTnLst>
                                </p:cTn>
                              </p:par>
                              <p:par>
                                <p:cTn id="16" presetID="10" presetClass="entr" presetSubtype="0" fill="hold" nodeType="withEffect">
                                  <p:stCondLst>
                                    <p:cond delay="0"/>
                                  </p:stCondLst>
                                  <p:childTnLst>
                                    <p:set>
                                      <p:cBhvr>
                                        <p:cTn id="17" dur="1" fill="hold">
                                          <p:stCondLst>
                                            <p:cond delay="0"/>
                                          </p:stCondLst>
                                        </p:cTn>
                                        <p:tgtEl>
                                          <p:spTgt spid="570"/>
                                        </p:tgtEl>
                                        <p:attrNameLst>
                                          <p:attrName>style.visibility</p:attrName>
                                        </p:attrNameLst>
                                      </p:cBhvr>
                                      <p:to>
                                        <p:strVal val="visible"/>
                                      </p:to>
                                    </p:set>
                                    <p:animEffect transition="in" filter="fade">
                                      <p:cBhvr>
                                        <p:cTn id="18" dur="1000"/>
                                        <p:tgtEl>
                                          <p:spTgt spid="5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65"/>
                                        </p:tgtEl>
                                        <p:attrNameLst>
                                          <p:attrName>style.visibility</p:attrName>
                                        </p:attrNameLst>
                                      </p:cBhvr>
                                      <p:to>
                                        <p:strVal val="visible"/>
                                      </p:to>
                                    </p:set>
                                    <p:animEffect transition="in" filter="fade">
                                      <p:cBhvr>
                                        <p:cTn id="23" dur="1000"/>
                                        <p:tgtEl>
                                          <p:spTgt spid="565"/>
                                        </p:tgtEl>
                                      </p:cBhvr>
                                    </p:animEffect>
                                  </p:childTnLst>
                                </p:cTn>
                              </p:par>
                              <p:par>
                                <p:cTn id="24" presetID="10" presetClass="entr" presetSubtype="0" fill="hold" nodeType="withEffect">
                                  <p:stCondLst>
                                    <p:cond delay="0"/>
                                  </p:stCondLst>
                                  <p:childTnLst>
                                    <p:set>
                                      <p:cBhvr>
                                        <p:cTn id="25" dur="1" fill="hold">
                                          <p:stCondLst>
                                            <p:cond delay="0"/>
                                          </p:stCondLst>
                                        </p:cTn>
                                        <p:tgtEl>
                                          <p:spTgt spid="567"/>
                                        </p:tgtEl>
                                        <p:attrNameLst>
                                          <p:attrName>style.visibility</p:attrName>
                                        </p:attrNameLst>
                                      </p:cBhvr>
                                      <p:to>
                                        <p:strVal val="visible"/>
                                      </p:to>
                                    </p:set>
                                    <p:animEffect transition="in" filter="fade">
                                      <p:cBhvr>
                                        <p:cTn id="26" dur="1000"/>
                                        <p:tgtEl>
                                          <p:spTgt spid="567"/>
                                        </p:tgtEl>
                                      </p:cBhvr>
                                    </p:animEffect>
                                  </p:childTnLst>
                                </p:cTn>
                              </p:par>
                              <p:par>
                                <p:cTn id="27" presetID="10" presetClass="entr" presetSubtype="0" fill="hold" nodeType="withEffect">
                                  <p:stCondLst>
                                    <p:cond delay="0"/>
                                  </p:stCondLst>
                                  <p:childTnLst>
                                    <p:set>
                                      <p:cBhvr>
                                        <p:cTn id="28" dur="1" fill="hold">
                                          <p:stCondLst>
                                            <p:cond delay="0"/>
                                          </p:stCondLst>
                                        </p:cTn>
                                        <p:tgtEl>
                                          <p:spTgt spid="571"/>
                                        </p:tgtEl>
                                        <p:attrNameLst>
                                          <p:attrName>style.visibility</p:attrName>
                                        </p:attrNameLst>
                                      </p:cBhvr>
                                      <p:to>
                                        <p:strVal val="visible"/>
                                      </p:to>
                                    </p:set>
                                    <p:animEffect transition="in" filter="fade">
                                      <p:cBhvr>
                                        <p:cTn id="29" dur="1000"/>
                                        <p:tgtEl>
                                          <p:spTgt spid="57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62"/>
                                        </p:tgtEl>
                                        <p:attrNameLst>
                                          <p:attrName>style.visibility</p:attrName>
                                        </p:attrNameLst>
                                      </p:cBhvr>
                                      <p:to>
                                        <p:strVal val="visible"/>
                                      </p:to>
                                    </p:set>
                                    <p:animEffect transition="in" filter="fade">
                                      <p:cBhvr>
                                        <p:cTn id="34" dur="1000"/>
                                        <p:tgtEl>
                                          <p:spTgt spid="562"/>
                                        </p:tgtEl>
                                      </p:cBhvr>
                                    </p:animEffect>
                                  </p:childTnLst>
                                </p:cTn>
                              </p:par>
                              <p:par>
                                <p:cTn id="35" presetID="10" presetClass="entr" presetSubtype="0" fill="hold" nodeType="withEffect">
                                  <p:stCondLst>
                                    <p:cond delay="0"/>
                                  </p:stCondLst>
                                  <p:childTnLst>
                                    <p:set>
                                      <p:cBhvr>
                                        <p:cTn id="36" dur="1" fill="hold">
                                          <p:stCondLst>
                                            <p:cond delay="0"/>
                                          </p:stCondLst>
                                        </p:cTn>
                                        <p:tgtEl>
                                          <p:spTgt spid="568"/>
                                        </p:tgtEl>
                                        <p:attrNameLst>
                                          <p:attrName>style.visibility</p:attrName>
                                        </p:attrNameLst>
                                      </p:cBhvr>
                                      <p:to>
                                        <p:strVal val="visible"/>
                                      </p:to>
                                    </p:set>
                                    <p:animEffect transition="in" filter="fade">
                                      <p:cBhvr>
                                        <p:cTn id="37" dur="1000"/>
                                        <p:tgtEl>
                                          <p:spTgt spid="568"/>
                                        </p:tgtEl>
                                      </p:cBhvr>
                                    </p:animEffect>
                                  </p:childTnLst>
                                </p:cTn>
                              </p:par>
                              <p:par>
                                <p:cTn id="38" presetID="10" presetClass="entr" presetSubtype="0" fill="hold" nodeType="withEffect">
                                  <p:stCondLst>
                                    <p:cond delay="0"/>
                                  </p:stCondLst>
                                  <p:childTnLst>
                                    <p:set>
                                      <p:cBhvr>
                                        <p:cTn id="39" dur="1" fill="hold">
                                          <p:stCondLst>
                                            <p:cond delay="0"/>
                                          </p:stCondLst>
                                        </p:cTn>
                                        <p:tgtEl>
                                          <p:spTgt spid="572"/>
                                        </p:tgtEl>
                                        <p:attrNameLst>
                                          <p:attrName>style.visibility</p:attrName>
                                        </p:attrNameLst>
                                      </p:cBhvr>
                                      <p:to>
                                        <p:strVal val="visible"/>
                                      </p:to>
                                    </p:set>
                                    <p:animEffect transition="in" filter="fade">
                                      <p:cBhvr>
                                        <p:cTn id="40" dur="1000"/>
                                        <p:tgtEl>
                                          <p:spTgt spid="5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3"/>
                                        </p:tgtEl>
                                        <p:attrNameLst>
                                          <p:attrName>style.visibility</p:attrName>
                                        </p:attrNameLst>
                                      </p:cBhvr>
                                      <p:to>
                                        <p:strVal val="visible"/>
                                      </p:to>
                                    </p:set>
                                    <p:animEffect transition="in" filter="fade">
                                      <p:cBhvr>
                                        <p:cTn id="45" dur="1000"/>
                                        <p:tgtEl>
                                          <p:spTgt spid="563"/>
                                        </p:tgtEl>
                                      </p:cBhvr>
                                    </p:animEffect>
                                  </p:childTnLst>
                                </p:cTn>
                              </p:par>
                              <p:par>
                                <p:cTn id="46" presetID="10" presetClass="entr" presetSubtype="0" fill="hold" nodeType="withEffect">
                                  <p:stCondLst>
                                    <p:cond delay="0"/>
                                  </p:stCondLst>
                                  <p:childTnLst>
                                    <p:set>
                                      <p:cBhvr>
                                        <p:cTn id="47" dur="1" fill="hold">
                                          <p:stCondLst>
                                            <p:cond delay="0"/>
                                          </p:stCondLst>
                                        </p:cTn>
                                        <p:tgtEl>
                                          <p:spTgt spid="569"/>
                                        </p:tgtEl>
                                        <p:attrNameLst>
                                          <p:attrName>style.visibility</p:attrName>
                                        </p:attrNameLst>
                                      </p:cBhvr>
                                      <p:to>
                                        <p:strVal val="visible"/>
                                      </p:to>
                                    </p:set>
                                    <p:animEffect transition="in" filter="fade">
                                      <p:cBhvr>
                                        <p:cTn id="48" dur="1000"/>
                                        <p:tgtEl>
                                          <p:spTgt spid="569"/>
                                        </p:tgtEl>
                                      </p:cBhvr>
                                    </p:animEffect>
                                  </p:childTnLst>
                                </p:cTn>
                              </p:par>
                              <p:par>
                                <p:cTn id="49" presetID="10" presetClass="entr" presetSubtype="0" fill="hold" nodeType="withEffect">
                                  <p:stCondLst>
                                    <p:cond delay="0"/>
                                  </p:stCondLst>
                                  <p:childTnLst>
                                    <p:set>
                                      <p:cBhvr>
                                        <p:cTn id="50" dur="1" fill="hold">
                                          <p:stCondLst>
                                            <p:cond delay="0"/>
                                          </p:stCondLst>
                                        </p:cTn>
                                        <p:tgtEl>
                                          <p:spTgt spid="573"/>
                                        </p:tgtEl>
                                        <p:attrNameLst>
                                          <p:attrName>style.visibility</p:attrName>
                                        </p:attrNameLst>
                                      </p:cBhvr>
                                      <p:to>
                                        <p:strVal val="visible"/>
                                      </p:to>
                                    </p:set>
                                    <p:animEffect transition="in" filter="fade">
                                      <p:cBhvr>
                                        <p:cTn id="51" dur="1000"/>
                                        <p:tgtEl>
                                          <p:spTgt spid="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5"/>
          <p:cNvSpPr txBox="1">
            <a:spLocks noGrp="1"/>
          </p:cNvSpPr>
          <p:nvPr>
            <p:ph type="title"/>
          </p:nvPr>
        </p:nvSpPr>
        <p:spPr>
          <a:xfrm>
            <a:off x="1652635" y="2302800"/>
            <a:ext cx="8258800" cy="2252400"/>
          </a:xfrm>
          <a:prstGeom prst="rect">
            <a:avLst/>
          </a:prstGeom>
        </p:spPr>
        <p:txBody>
          <a:bodyPr spcFirstLastPara="1" wrap="square" lIns="121900" tIns="121900" rIns="121900" bIns="121900" anchor="ctr" anchorCtr="0">
            <a:noAutofit/>
          </a:bodyPr>
          <a:lstStyle/>
          <a:p>
            <a:r>
              <a:rPr lang="en" sz="3467" b="0" i="1" dirty="0">
                <a:latin typeface="Montserrat Alternates SemiBold"/>
                <a:ea typeface="Montserrat Alternates SemiBold"/>
                <a:cs typeface="Montserrat Alternates SemiBold"/>
                <a:sym typeface="Montserrat Alternates SemiBold"/>
              </a:rPr>
              <a:t>You cannot realize people's culture just by looking</a:t>
            </a:r>
            <a:endParaRPr sz="3467" b="0" i="1" dirty="0">
              <a:latin typeface="Montserrat Alternates SemiBold"/>
              <a:ea typeface="Montserrat Alternates SemiBold"/>
              <a:cs typeface="Montserrat Alternates SemiBold"/>
              <a:sym typeface="Montserrat Alternates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6"/>
          <p:cNvSpPr txBox="1">
            <a:spLocks noGrp="1"/>
          </p:cNvSpPr>
          <p:nvPr>
            <p:ph type="ctrTitle"/>
          </p:nvPr>
        </p:nvSpPr>
        <p:spPr>
          <a:xfrm>
            <a:off x="3517033" y="2607767"/>
            <a:ext cx="5145200" cy="1075200"/>
          </a:xfrm>
          <a:prstGeom prst="rect">
            <a:avLst/>
          </a:prstGeom>
        </p:spPr>
        <p:txBody>
          <a:bodyPr spcFirstLastPara="1" wrap="square" lIns="121900" tIns="121900" rIns="121900" bIns="121900" anchor="ctr" anchorCtr="0">
            <a:noAutofit/>
          </a:bodyPr>
          <a:lstStyle/>
          <a:p>
            <a:r>
              <a:rPr lang="en"/>
              <a:t>Thanks!</a:t>
            </a:r>
            <a:endParaRPr/>
          </a:p>
        </p:txBody>
      </p:sp>
      <p:sp>
        <p:nvSpPr>
          <p:cNvPr id="593" name="Google Shape;593;p36"/>
          <p:cNvSpPr txBox="1">
            <a:spLocks noGrp="1"/>
          </p:cNvSpPr>
          <p:nvPr>
            <p:ph type="subTitle" idx="1"/>
          </p:nvPr>
        </p:nvSpPr>
        <p:spPr>
          <a:xfrm>
            <a:off x="2958033" y="4048700"/>
            <a:ext cx="6263200" cy="1603200"/>
          </a:xfrm>
          <a:prstGeom prst="rect">
            <a:avLst/>
          </a:prstGeom>
          <a:solidFill>
            <a:schemeClr val="lt1"/>
          </a:solidFill>
        </p:spPr>
        <p:txBody>
          <a:bodyPr spcFirstLastPara="1" wrap="square" lIns="121900" tIns="121900" rIns="121900" bIns="121900" anchor="t" anchorCtr="0">
            <a:noAutofit/>
          </a:bodyPr>
          <a:lstStyle/>
          <a:p>
            <a:pPr marL="0" indent="0">
              <a:buClr>
                <a:schemeClr val="lt1"/>
              </a:buClr>
              <a:buSzPts val="1100"/>
            </a:pPr>
            <a:endParaRPr>
              <a:latin typeface="Montserrat Alternates SemiBold"/>
              <a:ea typeface="Montserrat Alternates SemiBold"/>
              <a:cs typeface="Montserrat Alternates SemiBold"/>
              <a:sym typeface="Montserrat Alternates SemiBold"/>
            </a:endParaRPr>
          </a:p>
          <a:p>
            <a:pPr marL="0" indent="0" algn="l">
              <a:buClr>
                <a:schemeClr val="lt1"/>
              </a:buClr>
              <a:buSzPts val="1100"/>
            </a:pPr>
            <a:r>
              <a:rPr lang="en" sz="2667" i="1">
                <a:latin typeface="Montserrat Alternates SemiBold"/>
                <a:ea typeface="Montserrat Alternates SemiBold"/>
                <a:cs typeface="Montserrat Alternates SemiBold"/>
                <a:sym typeface="Montserrat Alternates SemiBold"/>
              </a:rPr>
              <a:t>       Do you have any questions?</a:t>
            </a:r>
            <a:endParaRPr sz="2667" i="1">
              <a:latin typeface="Montserrat Alternates SemiBold"/>
              <a:ea typeface="Montserrat Alternates SemiBold"/>
              <a:cs typeface="Montserrat Alternates SemiBold"/>
              <a:sym typeface="Montserrat Alternates SemiBold"/>
            </a:endParaRPr>
          </a:p>
          <a:p>
            <a:pPr marL="0" indent="0">
              <a:buClr>
                <a:schemeClr val="lt1"/>
              </a:buClr>
              <a:buSzPts val="1100"/>
            </a:pPr>
            <a:endParaRPr sz="2133">
              <a:solidFill>
                <a:schemeClr val="dk1"/>
              </a:solidFill>
              <a:latin typeface="Blinker"/>
              <a:ea typeface="Blinker"/>
              <a:cs typeface="Blinker"/>
              <a:sym typeface="Blinker"/>
            </a:endParaRPr>
          </a:p>
          <a:p>
            <a:pPr marL="0" indent="0"/>
            <a:endParaRPr sz="2133">
              <a:solidFill>
                <a:schemeClr val="dk1"/>
              </a:solidFill>
              <a:latin typeface="Blinker"/>
              <a:ea typeface="Blinker"/>
              <a:cs typeface="Blinker"/>
              <a:sym typeface="Blink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13" name="Graphic 12">
            <a:extLst>
              <a:ext uri="{FF2B5EF4-FFF2-40B4-BE49-F238E27FC236}">
                <a16:creationId xmlns:a16="http://schemas.microsoft.com/office/drawing/2014/main" id="{33BDE73B-0A2C-52F9-9737-055FA9A62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2781" y="2811320"/>
            <a:ext cx="6854563" cy="5413603"/>
          </a:xfrm>
          <a:prstGeom prst="rect">
            <a:avLst/>
          </a:prstGeom>
        </p:spPr>
      </p:pic>
      <p:sp>
        <p:nvSpPr>
          <p:cNvPr id="21" name="Google Shape;599;p40">
            <a:extLst>
              <a:ext uri="{FF2B5EF4-FFF2-40B4-BE49-F238E27FC236}">
                <a16:creationId xmlns:a16="http://schemas.microsoft.com/office/drawing/2014/main" id="{86454109-A64F-700D-E12D-D6B9656F4D90}"/>
              </a:ext>
            </a:extLst>
          </p:cNvPr>
          <p:cNvSpPr txBox="1">
            <a:spLocks/>
          </p:cNvSpPr>
          <p:nvPr/>
        </p:nvSpPr>
        <p:spPr>
          <a:xfrm>
            <a:off x="950800" y="756199"/>
            <a:ext cx="102904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endParaRPr lang="en-US" sz="1867" kern="0" dirty="0"/>
          </a:p>
        </p:txBody>
      </p:sp>
      <p:sp>
        <p:nvSpPr>
          <p:cNvPr id="23" name="Google Shape;537;p37">
            <a:extLst>
              <a:ext uri="{FF2B5EF4-FFF2-40B4-BE49-F238E27FC236}">
                <a16:creationId xmlns:a16="http://schemas.microsoft.com/office/drawing/2014/main" id="{994928F4-9ACC-C64F-D8F7-334CF1642202}"/>
              </a:ext>
            </a:extLst>
          </p:cNvPr>
          <p:cNvSpPr txBox="1">
            <a:spLocks noGrp="1"/>
          </p:cNvSpPr>
          <p:nvPr>
            <p:ph type="title"/>
          </p:nvPr>
        </p:nvSpPr>
        <p:spPr>
          <a:xfrm>
            <a:off x="3201564" y="374399"/>
            <a:ext cx="4837000" cy="763600"/>
          </a:xfrm>
          <a:prstGeom prst="rect">
            <a:avLst/>
          </a:prstGeom>
        </p:spPr>
        <p:txBody>
          <a:bodyPr spcFirstLastPara="1" wrap="square" lIns="121900" tIns="121900" rIns="121900" bIns="121900" anchor="t" anchorCtr="0">
            <a:noAutofit/>
          </a:bodyPr>
          <a:lstStyle/>
          <a:p>
            <a:r>
              <a:rPr lang="en-US" sz="3600" dirty="0">
                <a:solidFill>
                  <a:schemeClr val="bg2"/>
                </a:solidFill>
              </a:rPr>
              <a:t>Culture diversity</a:t>
            </a:r>
            <a:endParaRPr sz="3600" dirty="0">
              <a:solidFill>
                <a:schemeClr val="bg2"/>
              </a:solidFill>
            </a:endParaRPr>
          </a:p>
        </p:txBody>
      </p:sp>
      <p:sp>
        <p:nvSpPr>
          <p:cNvPr id="24" name="Google Shape;679;p41">
            <a:extLst>
              <a:ext uri="{FF2B5EF4-FFF2-40B4-BE49-F238E27FC236}">
                <a16:creationId xmlns:a16="http://schemas.microsoft.com/office/drawing/2014/main" id="{2A99E57C-0B6A-1C8B-9A0B-7FACFBA4A47C}"/>
              </a:ext>
            </a:extLst>
          </p:cNvPr>
          <p:cNvSpPr/>
          <p:nvPr/>
        </p:nvSpPr>
        <p:spPr>
          <a:xfrm>
            <a:off x="4030614" y="1242444"/>
            <a:ext cx="3178900" cy="151133"/>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
        <p:nvSpPr>
          <p:cNvPr id="2" name="TextBox 1">
            <a:extLst>
              <a:ext uri="{FF2B5EF4-FFF2-40B4-BE49-F238E27FC236}">
                <a16:creationId xmlns:a16="http://schemas.microsoft.com/office/drawing/2014/main" id="{7D82FC69-67E3-336D-1210-28A999DE5323}"/>
              </a:ext>
            </a:extLst>
          </p:cNvPr>
          <p:cNvSpPr txBox="1"/>
          <p:nvPr/>
        </p:nvSpPr>
        <p:spPr>
          <a:xfrm>
            <a:off x="3004832" y="1649821"/>
            <a:ext cx="5230461" cy="748795"/>
          </a:xfrm>
          <a:prstGeom prst="rect">
            <a:avLst/>
          </a:prstGeom>
          <a:noFill/>
        </p:spPr>
        <p:txBody>
          <a:bodyPr wrap="square" rtlCol="0">
            <a:spAutoFit/>
          </a:bodyPr>
          <a:lstStyle/>
          <a:p>
            <a:pPr algn="ctr" defTabSz="1219170">
              <a:buClr>
                <a:srgbClr val="000000"/>
              </a:buClr>
            </a:pPr>
            <a:r>
              <a:rPr lang="en" sz="2133" kern="0" dirty="0">
                <a:solidFill>
                  <a:srgbClr val="2B1308"/>
                </a:solidFill>
                <a:latin typeface="Blinker" panose="020B0604020202020204" charset="0"/>
                <a:cs typeface="Arial"/>
                <a:sym typeface="Arial"/>
              </a:rPr>
              <a:t>“The Beuty Of The World Lies in The Diversity Of Its People”</a:t>
            </a:r>
            <a:endParaRPr lang="en-US" sz="2133" kern="0" dirty="0">
              <a:solidFill>
                <a:srgbClr val="2B1308"/>
              </a:solidFill>
              <a:latin typeface="Blinker" panose="020B0604020202020204" charset="0"/>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9"/>
          <p:cNvSpPr txBox="1">
            <a:spLocks noGrp="1"/>
          </p:cNvSpPr>
          <p:nvPr>
            <p:ph type="title"/>
          </p:nvPr>
        </p:nvSpPr>
        <p:spPr>
          <a:xfrm>
            <a:off x="4814800" y="4394724"/>
            <a:ext cx="5813600" cy="709200"/>
          </a:xfrm>
          <a:prstGeom prst="rect">
            <a:avLst/>
          </a:prstGeom>
        </p:spPr>
        <p:txBody>
          <a:bodyPr spcFirstLastPara="1" wrap="square" lIns="121900" tIns="121900" rIns="121900" bIns="121900" anchor="ctr" anchorCtr="0">
            <a:noAutofit/>
          </a:bodyPr>
          <a:lstStyle/>
          <a:p>
            <a:r>
              <a:rPr lang="en" dirty="0">
                <a:solidFill>
                  <a:schemeClr val="dk2"/>
                </a:solidFill>
              </a:rPr>
              <a:t>Benefits</a:t>
            </a:r>
            <a:endParaRPr dirty="0">
              <a:solidFill>
                <a:schemeClr val="dk2"/>
              </a:solidFill>
            </a:endParaRPr>
          </a:p>
        </p:txBody>
      </p:sp>
      <p:sp>
        <p:nvSpPr>
          <p:cNvPr id="580" name="Google Shape;580;p39"/>
          <p:cNvSpPr txBox="1">
            <a:spLocks noGrp="1"/>
          </p:cNvSpPr>
          <p:nvPr>
            <p:ph type="subTitle" idx="1"/>
          </p:nvPr>
        </p:nvSpPr>
        <p:spPr>
          <a:xfrm>
            <a:off x="4009400" y="2265200"/>
            <a:ext cx="7424400" cy="1771600"/>
          </a:xfrm>
          <a:prstGeom prst="rect">
            <a:avLst/>
          </a:prstGeom>
        </p:spPr>
        <p:txBody>
          <a:bodyPr spcFirstLastPara="1" wrap="square" lIns="121900" tIns="121900" rIns="121900" bIns="121900" anchor="ctr" anchorCtr="0">
            <a:noAutofit/>
          </a:bodyPr>
          <a:lstStyle/>
          <a:p>
            <a:pPr marL="0" indent="0"/>
            <a:r>
              <a:rPr lang="en" dirty="0"/>
              <a:t>Culture provide people with ways of thinking, seeing, hearing and interpreting the world.</a:t>
            </a:r>
            <a:endParaRPr dirty="0"/>
          </a:p>
        </p:txBody>
      </p:sp>
      <p:sp>
        <p:nvSpPr>
          <p:cNvPr id="594" name="Google Shape;594;p39"/>
          <p:cNvSpPr/>
          <p:nvPr/>
        </p:nvSpPr>
        <p:spPr>
          <a:xfrm>
            <a:off x="6096001" y="4243591"/>
            <a:ext cx="3178900" cy="151133"/>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pic>
        <p:nvPicPr>
          <p:cNvPr id="3" name="Graphic 2">
            <a:extLst>
              <a:ext uri="{FF2B5EF4-FFF2-40B4-BE49-F238E27FC236}">
                <a16:creationId xmlns:a16="http://schemas.microsoft.com/office/drawing/2014/main" id="{BD0F1D8B-AA47-6ADD-6BA4-7F55BE727A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772" y="1135437"/>
            <a:ext cx="1329656" cy="57225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720" name="Google Shape;720;p43"/>
          <p:cNvSpPr txBox="1">
            <a:spLocks noGrp="1"/>
          </p:cNvSpPr>
          <p:nvPr>
            <p:ph type="subTitle" idx="1"/>
          </p:nvPr>
        </p:nvSpPr>
        <p:spPr>
          <a:xfrm flipH="1">
            <a:off x="704850" y="2668509"/>
            <a:ext cx="7029449" cy="2846467"/>
          </a:xfrm>
          <a:prstGeom prst="rect">
            <a:avLst/>
          </a:prstGeom>
        </p:spPr>
        <p:txBody>
          <a:bodyPr spcFirstLastPara="1" wrap="square" lIns="121900" tIns="121900" rIns="121900" bIns="121900" anchor="t" anchorCtr="0">
            <a:noAutofit/>
          </a:bodyPr>
          <a:lstStyle/>
          <a:p>
            <a:pPr marL="0" indent="0" algn="ctr"/>
            <a:r>
              <a:rPr lang="en-US" sz="2133" dirty="0">
                <a:solidFill>
                  <a:schemeClr val="tx1"/>
                </a:solidFill>
                <a:latin typeface="Blinker" panose="020B0604020202020204" charset="0"/>
              </a:rPr>
              <a:t>Cultural differences increase the likelihood of misunderstanding as well. If people speak different languages, the danger of bad translation is obvious. But even if people speak the same language, they may communicate in different ways.</a:t>
            </a:r>
            <a:endParaRPr sz="2133" dirty="0">
              <a:solidFill>
                <a:schemeClr val="tx1"/>
              </a:solidFill>
              <a:latin typeface="Blinker" panose="020B0604020202020204" charset="0"/>
            </a:endParaRPr>
          </a:p>
        </p:txBody>
      </p:sp>
      <p:sp>
        <p:nvSpPr>
          <p:cNvPr id="732" name="Google Shape;732;p43"/>
          <p:cNvSpPr txBox="1">
            <a:spLocks noGrp="1"/>
          </p:cNvSpPr>
          <p:nvPr>
            <p:ph type="title" idx="4"/>
          </p:nvPr>
        </p:nvSpPr>
        <p:spPr>
          <a:xfrm>
            <a:off x="949167" y="756199"/>
            <a:ext cx="10290400" cy="763600"/>
          </a:xfrm>
          <a:prstGeom prst="rect">
            <a:avLst/>
          </a:prstGeom>
        </p:spPr>
        <p:txBody>
          <a:bodyPr spcFirstLastPara="1" wrap="square" lIns="121900" tIns="121900" rIns="121900" bIns="121900" anchor="t" anchorCtr="0">
            <a:noAutofit/>
          </a:bodyPr>
          <a:lstStyle/>
          <a:p>
            <a:r>
              <a:rPr lang="en" dirty="0"/>
              <a:t>Misunderstanding</a:t>
            </a:r>
            <a:endParaRPr dirty="0"/>
          </a:p>
        </p:txBody>
      </p:sp>
      <p:sp>
        <p:nvSpPr>
          <p:cNvPr id="733" name="Google Shape;733;p43"/>
          <p:cNvSpPr/>
          <p:nvPr/>
        </p:nvSpPr>
        <p:spPr>
          <a:xfrm>
            <a:off x="4478501" y="1596515"/>
            <a:ext cx="3178900" cy="151133"/>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pic>
        <p:nvPicPr>
          <p:cNvPr id="3" name="Graphic 2">
            <a:extLst>
              <a:ext uri="{FF2B5EF4-FFF2-40B4-BE49-F238E27FC236}">
                <a16:creationId xmlns:a16="http://schemas.microsoft.com/office/drawing/2014/main" id="{B5EF6D96-DD7A-E272-D741-51959545C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48340" y="659145"/>
            <a:ext cx="1391621" cy="61849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0"/>
          <p:cNvSpPr txBox="1">
            <a:spLocks noGrp="1"/>
          </p:cNvSpPr>
          <p:nvPr>
            <p:ph type="title" idx="6"/>
          </p:nvPr>
        </p:nvSpPr>
        <p:spPr>
          <a:xfrm>
            <a:off x="950800" y="756199"/>
            <a:ext cx="10290400" cy="763600"/>
          </a:xfrm>
          <a:prstGeom prst="rect">
            <a:avLst/>
          </a:prstGeom>
        </p:spPr>
        <p:txBody>
          <a:bodyPr spcFirstLastPara="1" wrap="square" lIns="121900" tIns="121900" rIns="121900" bIns="121900" anchor="t" anchorCtr="0">
            <a:noAutofit/>
          </a:bodyPr>
          <a:lstStyle/>
          <a:p>
            <a:r>
              <a:rPr lang="en-US" dirty="0"/>
              <a:t>C</a:t>
            </a:r>
            <a:r>
              <a:rPr lang="en" dirty="0"/>
              <a:t>ulture differences aspects</a:t>
            </a:r>
            <a:endParaRPr dirty="0"/>
          </a:p>
        </p:txBody>
      </p:sp>
      <p:sp>
        <p:nvSpPr>
          <p:cNvPr id="600" name="Google Shape;600;p40"/>
          <p:cNvSpPr txBox="1">
            <a:spLocks noGrp="1"/>
          </p:cNvSpPr>
          <p:nvPr>
            <p:ph type="title"/>
          </p:nvPr>
        </p:nvSpPr>
        <p:spPr>
          <a:xfrm>
            <a:off x="1376767" y="4095067"/>
            <a:ext cx="2647200" cy="703600"/>
          </a:xfrm>
          <a:prstGeom prst="rect">
            <a:avLst/>
          </a:prstGeom>
        </p:spPr>
        <p:txBody>
          <a:bodyPr spcFirstLastPara="1" wrap="square" lIns="121900" tIns="121900" rIns="121900" bIns="121900" anchor="ctr" anchorCtr="0">
            <a:noAutofit/>
          </a:bodyPr>
          <a:lstStyle/>
          <a:p>
            <a:r>
              <a:rPr lang="en" dirty="0"/>
              <a:t>Personality differences</a:t>
            </a:r>
            <a:endParaRPr dirty="0"/>
          </a:p>
        </p:txBody>
      </p:sp>
      <p:sp>
        <p:nvSpPr>
          <p:cNvPr id="602" name="Google Shape;602;p40"/>
          <p:cNvSpPr txBox="1">
            <a:spLocks noGrp="1"/>
          </p:cNvSpPr>
          <p:nvPr>
            <p:ph type="title" idx="2"/>
          </p:nvPr>
        </p:nvSpPr>
        <p:spPr>
          <a:xfrm>
            <a:off x="4772500" y="4095067"/>
            <a:ext cx="2647200" cy="703600"/>
          </a:xfrm>
          <a:prstGeom prst="rect">
            <a:avLst/>
          </a:prstGeom>
        </p:spPr>
        <p:txBody>
          <a:bodyPr spcFirstLastPara="1" wrap="square" lIns="121900" tIns="121900" rIns="121900" bIns="121900" anchor="ctr" anchorCtr="0">
            <a:noAutofit/>
          </a:bodyPr>
          <a:lstStyle/>
          <a:p>
            <a:r>
              <a:rPr lang="en-US" dirty="0"/>
              <a:t>B</a:t>
            </a:r>
            <a:r>
              <a:rPr lang="en" dirty="0"/>
              <a:t>ehavior differences</a:t>
            </a:r>
            <a:endParaRPr dirty="0"/>
          </a:p>
        </p:txBody>
      </p:sp>
      <p:sp>
        <p:nvSpPr>
          <p:cNvPr id="604" name="Google Shape;604;p40"/>
          <p:cNvSpPr txBox="1">
            <a:spLocks noGrp="1"/>
          </p:cNvSpPr>
          <p:nvPr>
            <p:ph type="title" idx="4"/>
          </p:nvPr>
        </p:nvSpPr>
        <p:spPr>
          <a:xfrm>
            <a:off x="8168033" y="3892169"/>
            <a:ext cx="2647200" cy="1376257"/>
          </a:xfrm>
          <a:prstGeom prst="rect">
            <a:avLst/>
          </a:prstGeom>
        </p:spPr>
        <p:txBody>
          <a:bodyPr spcFirstLastPara="1" wrap="square" lIns="121900" tIns="121900" rIns="121900" bIns="121900" anchor="ctr" anchorCtr="0">
            <a:noAutofit/>
          </a:bodyPr>
          <a:lstStyle/>
          <a:p>
            <a:r>
              <a:rPr lang="en-US" dirty="0"/>
              <a:t>B</a:t>
            </a:r>
            <a:r>
              <a:rPr lang="en" dirty="0"/>
              <a:t>ody language  differences</a:t>
            </a:r>
            <a:endParaRPr dirty="0"/>
          </a:p>
        </p:txBody>
      </p:sp>
      <p:sp>
        <p:nvSpPr>
          <p:cNvPr id="657" name="Google Shape;657;p40"/>
          <p:cNvSpPr/>
          <p:nvPr/>
        </p:nvSpPr>
        <p:spPr>
          <a:xfrm>
            <a:off x="4478501" y="1596515"/>
            <a:ext cx="3178900" cy="151133"/>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pic>
        <p:nvPicPr>
          <p:cNvPr id="3" name="Graphic 2">
            <a:extLst>
              <a:ext uri="{FF2B5EF4-FFF2-40B4-BE49-F238E27FC236}">
                <a16:creationId xmlns:a16="http://schemas.microsoft.com/office/drawing/2014/main" id="{8967D7F4-E4FD-F4FA-C0FA-7C26781D63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575988">
            <a:off x="5615509" y="2990492"/>
            <a:ext cx="1178494" cy="564696"/>
          </a:xfrm>
          <a:prstGeom prst="rect">
            <a:avLst/>
          </a:prstGeom>
        </p:spPr>
      </p:pic>
      <p:pic>
        <p:nvPicPr>
          <p:cNvPr id="7" name="Graphic 6">
            <a:extLst>
              <a:ext uri="{FF2B5EF4-FFF2-40B4-BE49-F238E27FC236}">
                <a16:creationId xmlns:a16="http://schemas.microsoft.com/office/drawing/2014/main" id="{EDCD9FCB-CC43-2099-86CC-0D72421DDC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56743" y="2762933"/>
            <a:ext cx="1567224" cy="1121374"/>
          </a:xfrm>
          <a:prstGeom prst="rect">
            <a:avLst/>
          </a:prstGeom>
        </p:spPr>
      </p:pic>
      <p:pic>
        <p:nvPicPr>
          <p:cNvPr id="12" name="Graphic 11">
            <a:extLst>
              <a:ext uri="{FF2B5EF4-FFF2-40B4-BE49-F238E27FC236}">
                <a16:creationId xmlns:a16="http://schemas.microsoft.com/office/drawing/2014/main" id="{9CE39D37-5E1E-103B-AF0D-4798BACFC4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9150525">
            <a:off x="8882945" y="2348266"/>
            <a:ext cx="551450" cy="1726914"/>
          </a:xfrm>
          <a:prstGeom prst="rect">
            <a:avLst/>
          </a:prstGeom>
        </p:spPr>
      </p:pic>
      <p:sp>
        <p:nvSpPr>
          <p:cNvPr id="14" name="Google Shape;657;p40">
            <a:extLst>
              <a:ext uri="{FF2B5EF4-FFF2-40B4-BE49-F238E27FC236}">
                <a16:creationId xmlns:a16="http://schemas.microsoft.com/office/drawing/2014/main" id="{6513893A-DE92-9AFE-C4A5-66BB54DA3CD7}"/>
              </a:ext>
            </a:extLst>
          </p:cNvPr>
          <p:cNvSpPr/>
          <p:nvPr/>
        </p:nvSpPr>
        <p:spPr>
          <a:xfrm>
            <a:off x="1462187" y="4997942"/>
            <a:ext cx="2141093" cy="258998"/>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
        <p:nvSpPr>
          <p:cNvPr id="15" name="Google Shape;657;p40">
            <a:extLst>
              <a:ext uri="{FF2B5EF4-FFF2-40B4-BE49-F238E27FC236}">
                <a16:creationId xmlns:a16="http://schemas.microsoft.com/office/drawing/2014/main" id="{3AA52F21-9989-0440-36FD-08AA752F5223}"/>
              </a:ext>
            </a:extLst>
          </p:cNvPr>
          <p:cNvSpPr/>
          <p:nvPr/>
        </p:nvSpPr>
        <p:spPr>
          <a:xfrm>
            <a:off x="4997404" y="4969782"/>
            <a:ext cx="2141093" cy="258998"/>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
        <p:nvSpPr>
          <p:cNvPr id="17" name="Google Shape;657;p40">
            <a:extLst>
              <a:ext uri="{FF2B5EF4-FFF2-40B4-BE49-F238E27FC236}">
                <a16:creationId xmlns:a16="http://schemas.microsoft.com/office/drawing/2014/main" id="{C8D10A7E-E086-3255-D7A7-AF41E74E8C9A}"/>
              </a:ext>
            </a:extLst>
          </p:cNvPr>
          <p:cNvSpPr/>
          <p:nvPr/>
        </p:nvSpPr>
        <p:spPr>
          <a:xfrm>
            <a:off x="8421086" y="5099281"/>
            <a:ext cx="2141093" cy="258998"/>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2" name="WhatsApp Video 2022-11-24 at 8.52.49 PM">
            <a:hlinkClick r:id="" action="ppaction://media"/>
            <a:extLst>
              <a:ext uri="{FF2B5EF4-FFF2-40B4-BE49-F238E27FC236}">
                <a16:creationId xmlns:a16="http://schemas.microsoft.com/office/drawing/2014/main" id="{124F5B71-FF82-D566-352E-8746D90953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59947" y="2444201"/>
            <a:ext cx="6068840" cy="3657600"/>
          </a:xfrm>
          <a:prstGeom prst="rect">
            <a:avLst/>
          </a:prstGeom>
        </p:spPr>
      </p:pic>
      <p:sp>
        <p:nvSpPr>
          <p:cNvPr id="10" name="Google Shape;732;p43">
            <a:extLst>
              <a:ext uri="{FF2B5EF4-FFF2-40B4-BE49-F238E27FC236}">
                <a16:creationId xmlns:a16="http://schemas.microsoft.com/office/drawing/2014/main" id="{0F9AE741-E9DE-69F5-ADB3-DE27CBC10E2E}"/>
              </a:ext>
            </a:extLst>
          </p:cNvPr>
          <p:cNvSpPr txBox="1">
            <a:spLocks/>
          </p:cNvSpPr>
          <p:nvPr/>
        </p:nvSpPr>
        <p:spPr>
          <a:xfrm>
            <a:off x="949167" y="756199"/>
            <a:ext cx="102904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3600" b="1" kern="0" dirty="0">
                <a:solidFill>
                  <a:srgbClr val="7C5541"/>
                </a:solidFill>
                <a:latin typeface="Montserrat Alternates" panose="020B0604020202020204" charset="0"/>
              </a:rPr>
              <a:t>Misunderstanding</a:t>
            </a:r>
          </a:p>
        </p:txBody>
      </p:sp>
      <p:sp>
        <p:nvSpPr>
          <p:cNvPr id="11" name="Google Shape;733;p43">
            <a:extLst>
              <a:ext uri="{FF2B5EF4-FFF2-40B4-BE49-F238E27FC236}">
                <a16:creationId xmlns:a16="http://schemas.microsoft.com/office/drawing/2014/main" id="{FC25428C-816F-91E1-7005-B374F67FB6A0}"/>
              </a:ext>
            </a:extLst>
          </p:cNvPr>
          <p:cNvSpPr/>
          <p:nvPr/>
        </p:nvSpPr>
        <p:spPr>
          <a:xfrm>
            <a:off x="4272313" y="1632374"/>
            <a:ext cx="3178900" cy="151133"/>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8182">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6" name="Google Shape;526;p36"/>
          <p:cNvSpPr txBox="1">
            <a:spLocks noGrp="1"/>
          </p:cNvSpPr>
          <p:nvPr>
            <p:ph type="title"/>
          </p:nvPr>
        </p:nvSpPr>
        <p:spPr>
          <a:xfrm>
            <a:off x="2216066" y="2454473"/>
            <a:ext cx="7759868" cy="1949055"/>
          </a:xfrm>
          <a:prstGeom prst="rect">
            <a:avLst/>
          </a:prstGeom>
        </p:spPr>
        <p:txBody>
          <a:bodyPr spcFirstLastPara="1" wrap="square" lIns="121900" tIns="121900" rIns="121900" bIns="121900" anchor="b" anchorCtr="0">
            <a:noAutofit/>
          </a:bodyPr>
          <a:lstStyle/>
          <a:p>
            <a:r>
              <a:rPr lang="en-US" dirty="0"/>
              <a:t>Body language can have very different meanings in different countries</a:t>
            </a:r>
          </a:p>
        </p:txBody>
      </p:sp>
      <p:sp>
        <p:nvSpPr>
          <p:cNvPr id="4" name="Google Shape;594;p39">
            <a:extLst>
              <a:ext uri="{FF2B5EF4-FFF2-40B4-BE49-F238E27FC236}">
                <a16:creationId xmlns:a16="http://schemas.microsoft.com/office/drawing/2014/main" id="{F92DCE7F-0527-41E7-74F2-AD56D595397A}"/>
              </a:ext>
            </a:extLst>
          </p:cNvPr>
          <p:cNvSpPr/>
          <p:nvPr/>
        </p:nvSpPr>
        <p:spPr>
          <a:xfrm>
            <a:off x="4663235" y="4649256"/>
            <a:ext cx="3178900" cy="151133"/>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6" name="Google Shape;536;p37"/>
          <p:cNvSpPr txBox="1">
            <a:spLocks noGrp="1"/>
          </p:cNvSpPr>
          <p:nvPr>
            <p:ph type="title" idx="15"/>
          </p:nvPr>
        </p:nvSpPr>
        <p:spPr>
          <a:xfrm>
            <a:off x="2398594" y="359060"/>
            <a:ext cx="7186993" cy="731600"/>
          </a:xfrm>
          <a:prstGeom prst="rect">
            <a:avLst/>
          </a:prstGeom>
        </p:spPr>
        <p:txBody>
          <a:bodyPr spcFirstLastPara="1" wrap="square" lIns="121900" tIns="121900" rIns="121900" bIns="121900" anchor="t" anchorCtr="0">
            <a:noAutofit/>
          </a:bodyPr>
          <a:lstStyle/>
          <a:p>
            <a:r>
              <a:rPr lang="en" dirty="0"/>
              <a:t>Examples</a:t>
            </a:r>
            <a:endParaRPr dirty="0"/>
          </a:p>
        </p:txBody>
      </p:sp>
      <p:sp>
        <p:nvSpPr>
          <p:cNvPr id="537" name="Google Shape;537;p37"/>
          <p:cNvSpPr txBox="1">
            <a:spLocks noGrp="1"/>
          </p:cNvSpPr>
          <p:nvPr>
            <p:ph type="title"/>
          </p:nvPr>
        </p:nvSpPr>
        <p:spPr>
          <a:xfrm>
            <a:off x="3207663" y="2846020"/>
            <a:ext cx="2670400" cy="560400"/>
          </a:xfrm>
          <a:prstGeom prst="rect">
            <a:avLst/>
          </a:prstGeom>
        </p:spPr>
        <p:txBody>
          <a:bodyPr spcFirstLastPara="1" wrap="square" lIns="121900" tIns="121900" rIns="121900" bIns="121900" anchor="t" anchorCtr="0">
            <a:noAutofit/>
          </a:bodyPr>
          <a:lstStyle/>
          <a:p>
            <a:r>
              <a:rPr lang="en-US" dirty="0"/>
              <a:t>H</a:t>
            </a:r>
            <a:r>
              <a:rPr lang="en" dirty="0"/>
              <a:t>and shake</a:t>
            </a:r>
            <a:endParaRPr dirty="0"/>
          </a:p>
        </p:txBody>
      </p:sp>
      <p:sp>
        <p:nvSpPr>
          <p:cNvPr id="539" name="Google Shape;539;p37"/>
          <p:cNvSpPr txBox="1">
            <a:spLocks noGrp="1"/>
          </p:cNvSpPr>
          <p:nvPr>
            <p:ph type="title" idx="2"/>
          </p:nvPr>
        </p:nvSpPr>
        <p:spPr>
          <a:xfrm>
            <a:off x="3171349" y="4943869"/>
            <a:ext cx="2997987" cy="560400"/>
          </a:xfrm>
          <a:prstGeom prst="rect">
            <a:avLst/>
          </a:prstGeom>
        </p:spPr>
        <p:txBody>
          <a:bodyPr spcFirstLastPara="1" wrap="square" lIns="121900" tIns="121900" rIns="121900" bIns="121900" anchor="t" anchorCtr="0">
            <a:noAutofit/>
          </a:bodyPr>
          <a:lstStyle/>
          <a:p>
            <a:r>
              <a:rPr lang="en" b="1" dirty="0"/>
              <a:t>Sitting</a:t>
            </a:r>
            <a:r>
              <a:rPr lang="en-US" b="1" dirty="0"/>
              <a:t> positions</a:t>
            </a:r>
            <a:br>
              <a:rPr lang="en-US" b="1" dirty="0"/>
            </a:br>
            <a:endParaRPr dirty="0"/>
          </a:p>
        </p:txBody>
      </p:sp>
      <p:sp>
        <p:nvSpPr>
          <p:cNvPr id="541" name="Google Shape;541;p37"/>
          <p:cNvSpPr txBox="1">
            <a:spLocks noGrp="1"/>
          </p:cNvSpPr>
          <p:nvPr>
            <p:ph type="title" idx="4"/>
          </p:nvPr>
        </p:nvSpPr>
        <p:spPr>
          <a:xfrm>
            <a:off x="8006848" y="2846020"/>
            <a:ext cx="2670400" cy="560400"/>
          </a:xfrm>
          <a:prstGeom prst="rect">
            <a:avLst/>
          </a:prstGeom>
        </p:spPr>
        <p:txBody>
          <a:bodyPr spcFirstLastPara="1" wrap="square" lIns="121900" tIns="121900" rIns="121900" bIns="121900" anchor="t" anchorCtr="0">
            <a:noAutofit/>
          </a:bodyPr>
          <a:lstStyle/>
          <a:p>
            <a:r>
              <a:rPr lang="en" dirty="0"/>
              <a:t>Eye contact</a:t>
            </a:r>
            <a:endParaRPr dirty="0"/>
          </a:p>
        </p:txBody>
      </p:sp>
      <p:sp>
        <p:nvSpPr>
          <p:cNvPr id="543" name="Google Shape;543;p37"/>
          <p:cNvSpPr txBox="1">
            <a:spLocks noGrp="1"/>
          </p:cNvSpPr>
          <p:nvPr>
            <p:ph type="title" idx="6"/>
          </p:nvPr>
        </p:nvSpPr>
        <p:spPr>
          <a:xfrm>
            <a:off x="8006848" y="4943869"/>
            <a:ext cx="2670400" cy="560400"/>
          </a:xfrm>
          <a:prstGeom prst="rect">
            <a:avLst/>
          </a:prstGeom>
        </p:spPr>
        <p:txBody>
          <a:bodyPr spcFirstLastPara="1" wrap="square" lIns="121900" tIns="121900" rIns="121900" bIns="121900" anchor="t" anchorCtr="0">
            <a:noAutofit/>
          </a:bodyPr>
          <a:lstStyle/>
          <a:p>
            <a:r>
              <a:rPr lang="en" dirty="0"/>
              <a:t>Head moving</a:t>
            </a:r>
            <a:endParaRPr dirty="0"/>
          </a:p>
        </p:txBody>
      </p:sp>
      <p:sp>
        <p:nvSpPr>
          <p:cNvPr id="549" name="Google Shape;549;p37"/>
          <p:cNvSpPr/>
          <p:nvPr/>
        </p:nvSpPr>
        <p:spPr>
          <a:xfrm>
            <a:off x="4506550" y="1353731"/>
            <a:ext cx="3178900" cy="151133"/>
          </a:xfrm>
          <a:custGeom>
            <a:avLst/>
            <a:gdLst/>
            <a:ahLst/>
            <a:cxnLst/>
            <a:rect l="l" t="t" r="r" b="b"/>
            <a:pathLst>
              <a:path w="95367" h="4534" extrusionOk="0">
                <a:moveTo>
                  <a:pt x="0" y="607"/>
                </a:moveTo>
                <a:cubicBezTo>
                  <a:pt x="31495" y="5113"/>
                  <a:pt x="65187" y="-5538"/>
                  <a:pt x="95367" y="4534"/>
                </a:cubicBezTo>
              </a:path>
            </a:pathLst>
          </a:custGeom>
          <a:noFill/>
          <a:ln w="19050" cap="flat" cmpd="sng">
            <a:solidFill>
              <a:schemeClr val="lt2"/>
            </a:solidFill>
            <a:prstDash val="solid"/>
            <a:round/>
            <a:headEnd type="none" w="med" len="med"/>
            <a:tailEnd type="none" w="med" len="med"/>
          </a:ln>
        </p:spPr>
      </p:sp>
      <p:pic>
        <p:nvPicPr>
          <p:cNvPr id="5" name="Picture 4">
            <a:extLst>
              <a:ext uri="{FF2B5EF4-FFF2-40B4-BE49-F238E27FC236}">
                <a16:creationId xmlns:a16="http://schemas.microsoft.com/office/drawing/2014/main" id="{0BC730FE-63CB-EBC2-6F9A-05BB6565B874}"/>
              </a:ext>
            </a:extLst>
          </p:cNvPr>
          <p:cNvPicPr>
            <a:picLocks noChangeAspect="1"/>
          </p:cNvPicPr>
          <p:nvPr/>
        </p:nvPicPr>
        <p:blipFill>
          <a:blip r:embed="rId3"/>
          <a:stretch>
            <a:fillRect/>
          </a:stretch>
        </p:blipFill>
        <p:spPr>
          <a:xfrm>
            <a:off x="1589526" y="2641322"/>
            <a:ext cx="1618137" cy="1128417"/>
          </a:xfrm>
          <a:prstGeom prst="rect">
            <a:avLst/>
          </a:prstGeom>
        </p:spPr>
      </p:pic>
      <p:pic>
        <p:nvPicPr>
          <p:cNvPr id="9" name="Picture 8">
            <a:extLst>
              <a:ext uri="{FF2B5EF4-FFF2-40B4-BE49-F238E27FC236}">
                <a16:creationId xmlns:a16="http://schemas.microsoft.com/office/drawing/2014/main" id="{252C8F5A-FF50-3E3F-AE9A-E1CF504EABA6}"/>
              </a:ext>
            </a:extLst>
          </p:cNvPr>
          <p:cNvPicPr>
            <a:picLocks noChangeAspect="1"/>
          </p:cNvPicPr>
          <p:nvPr/>
        </p:nvPicPr>
        <p:blipFill>
          <a:blip r:embed="rId4"/>
          <a:stretch>
            <a:fillRect/>
          </a:stretch>
        </p:blipFill>
        <p:spPr>
          <a:xfrm>
            <a:off x="6452452" y="2692117"/>
            <a:ext cx="1320984" cy="873855"/>
          </a:xfrm>
          <a:prstGeom prst="rect">
            <a:avLst/>
          </a:prstGeom>
        </p:spPr>
      </p:pic>
      <p:pic>
        <p:nvPicPr>
          <p:cNvPr id="21" name="Picture 20">
            <a:extLst>
              <a:ext uri="{FF2B5EF4-FFF2-40B4-BE49-F238E27FC236}">
                <a16:creationId xmlns:a16="http://schemas.microsoft.com/office/drawing/2014/main" id="{081D9EDC-E7D8-AD99-86EE-8A997DE47FEC}"/>
              </a:ext>
            </a:extLst>
          </p:cNvPr>
          <p:cNvPicPr>
            <a:picLocks noChangeAspect="1"/>
          </p:cNvPicPr>
          <p:nvPr/>
        </p:nvPicPr>
        <p:blipFill>
          <a:blip r:embed="rId5"/>
          <a:stretch>
            <a:fillRect/>
          </a:stretch>
        </p:blipFill>
        <p:spPr>
          <a:xfrm>
            <a:off x="6669308" y="4677893"/>
            <a:ext cx="1016141" cy="1092352"/>
          </a:xfrm>
          <a:prstGeom prst="rect">
            <a:avLst/>
          </a:prstGeom>
        </p:spPr>
      </p:pic>
      <p:pic>
        <p:nvPicPr>
          <p:cNvPr id="6" name="Picture 5">
            <a:extLst>
              <a:ext uri="{FF2B5EF4-FFF2-40B4-BE49-F238E27FC236}">
                <a16:creationId xmlns:a16="http://schemas.microsoft.com/office/drawing/2014/main" id="{211875B9-2395-D2D0-85E9-3E430A43C0BF}"/>
              </a:ext>
            </a:extLst>
          </p:cNvPr>
          <p:cNvPicPr>
            <a:picLocks noChangeAspect="1"/>
          </p:cNvPicPr>
          <p:nvPr/>
        </p:nvPicPr>
        <p:blipFill>
          <a:blip r:embed="rId6"/>
          <a:stretch>
            <a:fillRect/>
          </a:stretch>
        </p:blipFill>
        <p:spPr>
          <a:xfrm>
            <a:off x="1839715" y="4533801"/>
            <a:ext cx="1117756" cy="11566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sis Statement for African American History by Slidesgo">
  <a:themeElements>
    <a:clrScheme name="Simple Light">
      <a:dk1>
        <a:srgbClr val="2B1308"/>
      </a:dk1>
      <a:lt1>
        <a:srgbClr val="F9F4F0"/>
      </a:lt1>
      <a:dk2>
        <a:srgbClr val="7C5541"/>
      </a:dk2>
      <a:lt2>
        <a:srgbClr val="BE8F68"/>
      </a:lt2>
      <a:accent1>
        <a:srgbClr val="F0DCC8"/>
      </a:accent1>
      <a:accent2>
        <a:srgbClr val="FFFFFF"/>
      </a:accent2>
      <a:accent3>
        <a:srgbClr val="F3E7DD"/>
      </a:accent3>
      <a:accent4>
        <a:srgbClr val="DFC9B6"/>
      </a:accent4>
      <a:accent5>
        <a:srgbClr val="FFFFFF"/>
      </a:accent5>
      <a:accent6>
        <a:srgbClr val="FFFFFF"/>
      </a:accent6>
      <a:hlink>
        <a:srgbClr val="2B13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hesis Statement for African American History by Slidesgo">
  <a:themeElements>
    <a:clrScheme name="Simple Light">
      <a:dk1>
        <a:srgbClr val="2B1308"/>
      </a:dk1>
      <a:lt1>
        <a:srgbClr val="F9F4F0"/>
      </a:lt1>
      <a:dk2>
        <a:srgbClr val="7C5541"/>
      </a:dk2>
      <a:lt2>
        <a:srgbClr val="BE8F68"/>
      </a:lt2>
      <a:accent1>
        <a:srgbClr val="F0DCC8"/>
      </a:accent1>
      <a:accent2>
        <a:srgbClr val="FFFFFF"/>
      </a:accent2>
      <a:accent3>
        <a:srgbClr val="F3E7DD"/>
      </a:accent3>
      <a:accent4>
        <a:srgbClr val="DFC9B6"/>
      </a:accent4>
      <a:accent5>
        <a:srgbClr val="FFFFFF"/>
      </a:accent5>
      <a:accent6>
        <a:srgbClr val="FFFFFF"/>
      </a:accent6>
      <a:hlink>
        <a:srgbClr val="2B13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Thesis Statement for African American History by Slidesgo">
  <a:themeElements>
    <a:clrScheme name="Simple Light">
      <a:dk1>
        <a:srgbClr val="2B1308"/>
      </a:dk1>
      <a:lt1>
        <a:srgbClr val="F9F4F0"/>
      </a:lt1>
      <a:dk2>
        <a:srgbClr val="7C5541"/>
      </a:dk2>
      <a:lt2>
        <a:srgbClr val="BE8F68"/>
      </a:lt2>
      <a:accent1>
        <a:srgbClr val="F0DCC8"/>
      </a:accent1>
      <a:accent2>
        <a:srgbClr val="FFFFFF"/>
      </a:accent2>
      <a:accent3>
        <a:srgbClr val="F3E7DD"/>
      </a:accent3>
      <a:accent4>
        <a:srgbClr val="DFC9B6"/>
      </a:accent4>
      <a:accent5>
        <a:srgbClr val="FFFFFF"/>
      </a:accent5>
      <a:accent6>
        <a:srgbClr val="FFFFFF"/>
      </a:accent6>
      <a:hlink>
        <a:srgbClr val="2B13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Thesis Statement for African American History by Slidesgo">
  <a:themeElements>
    <a:clrScheme name="Simple Light">
      <a:dk1>
        <a:srgbClr val="2B1308"/>
      </a:dk1>
      <a:lt1>
        <a:srgbClr val="F9F4F0"/>
      </a:lt1>
      <a:dk2>
        <a:srgbClr val="7C5541"/>
      </a:dk2>
      <a:lt2>
        <a:srgbClr val="BE8F68"/>
      </a:lt2>
      <a:accent1>
        <a:srgbClr val="F0DCC8"/>
      </a:accent1>
      <a:accent2>
        <a:srgbClr val="FFFFFF"/>
      </a:accent2>
      <a:accent3>
        <a:srgbClr val="F3E7DD"/>
      </a:accent3>
      <a:accent4>
        <a:srgbClr val="DFC9B6"/>
      </a:accent4>
      <a:accent5>
        <a:srgbClr val="FFFFFF"/>
      </a:accent5>
      <a:accent6>
        <a:srgbClr val="FFFFFF"/>
      </a:accent6>
      <a:hlink>
        <a:srgbClr val="2B13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303</Words>
  <Application>Microsoft Office PowerPoint</Application>
  <PresentationFormat>Widescreen</PresentationFormat>
  <Paragraphs>94</Paragraphs>
  <Slides>22</Slides>
  <Notes>21</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22</vt:i4>
      </vt:variant>
    </vt:vector>
  </HeadingPairs>
  <TitlesOfParts>
    <vt:vector size="37" baseType="lpstr">
      <vt:lpstr>Arial</vt:lpstr>
      <vt:lpstr>Blinker</vt:lpstr>
      <vt:lpstr>Cairo</vt:lpstr>
      <vt:lpstr>Calibri</vt:lpstr>
      <vt:lpstr>Calibri Light</vt:lpstr>
      <vt:lpstr>Montserrat Alternates</vt:lpstr>
      <vt:lpstr>Montserrat Alternates Medium</vt:lpstr>
      <vt:lpstr>Montserrat Alternates SemiBold</vt:lpstr>
      <vt:lpstr>Oxygen</vt:lpstr>
      <vt:lpstr>Raleway</vt:lpstr>
      <vt:lpstr>Office Theme</vt:lpstr>
      <vt:lpstr>Thesis Statement for African American History by Slidesgo</vt:lpstr>
      <vt:lpstr>1_Thesis Statement for African American History by Slidesgo</vt:lpstr>
      <vt:lpstr>2_Thesis Statement for African American History by Slidesgo</vt:lpstr>
      <vt:lpstr>3_Thesis Statement for African American History by Slidesgo</vt:lpstr>
      <vt:lpstr>Communication And  Culture</vt:lpstr>
      <vt:lpstr>Table of contents</vt:lpstr>
      <vt:lpstr>Culture diversity</vt:lpstr>
      <vt:lpstr>Benefits</vt:lpstr>
      <vt:lpstr>Misunderstanding</vt:lpstr>
      <vt:lpstr>Culture differences aspects</vt:lpstr>
      <vt:lpstr>PowerPoint Presentation</vt:lpstr>
      <vt:lpstr>Body language can have very different meanings in different countries</vt:lpstr>
      <vt:lpstr>Examples</vt:lpstr>
      <vt:lpstr>Characterestics of culture</vt:lpstr>
      <vt:lpstr>PowerPoint Presentation</vt:lpstr>
      <vt:lpstr>Culture</vt:lpstr>
      <vt:lpstr>Hofstede</vt:lpstr>
      <vt:lpstr>Inherited</vt:lpstr>
      <vt:lpstr>Common  between all humans</vt:lpstr>
      <vt:lpstr>Specific to Certain Group or Category</vt:lpstr>
      <vt:lpstr>Every Individual Human Has a Specific Personality</vt:lpstr>
      <vt:lpstr>PowerPoint Presentation</vt:lpstr>
      <vt:lpstr>Above Waterline</vt:lpstr>
      <vt:lpstr>Below The Waterline </vt:lpstr>
      <vt:lpstr>You cannot realize people's culture just by looking</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And Culture</dc:title>
  <dc:creator>Yara ElGazar</dc:creator>
  <cp:lastModifiedBy>TwiiiXeR S</cp:lastModifiedBy>
  <cp:revision>18</cp:revision>
  <dcterms:created xsi:type="dcterms:W3CDTF">2022-11-26T20:01:09Z</dcterms:created>
  <dcterms:modified xsi:type="dcterms:W3CDTF">2022-11-27T07:03:48Z</dcterms:modified>
</cp:coreProperties>
</file>